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5" r:id="rId4"/>
    <p:sldMasterId id="2147483676" r:id="rId5"/>
    <p:sldMasterId id="2147483677" r:id="rId6"/>
  </p:sldMasterIdLst>
  <p:notesMasterIdLst>
    <p:notesMasterId r:id="rId17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2000" cy="6858000"/>
  <p:notesSz cx="6858000" cy="9144000"/>
  <p:embeddedFontLst>
    <p:embeddedFont>
      <p:font typeface="Arial Narrow" panose="020B0606020202030204" pitchFamily="34" charset="0"/>
      <p:regular r:id="rId18"/>
      <p:bold r:id="rId19"/>
      <p:italic r:id="rId20"/>
      <p:boldItalic r:id="rId21"/>
    </p:embeddedFont>
    <p:embeddedFont>
      <p:font typeface="Open Sans" panose="020B0606030504020204" pitchFamily="34" charset="0"/>
      <p:regular r:id="rId22"/>
      <p:bold r:id="rId23"/>
      <p:italic r:id="rId24"/>
      <p:boldItalic r:id="rId25"/>
    </p:embeddedFont>
    <p:embeddedFont>
      <p:font typeface="Quattrocento Sans" panose="020B0502050000020003" pitchFamily="34" charset="0"/>
      <p:regular r:id="rId26"/>
      <p:bold r:id="rId27"/>
      <p:italic r:id="rId28"/>
      <p:boldItalic r:id="rId2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7D5AB6C-F3CC-497F-B878-81D20EF92B91}">
  <a:tblStyle styleId="{A7D5AB6C-F3CC-497F-B878-81D20EF92B9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1138" y="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customXml" Target="../customXml/item3.xml"/><Relationship Id="rId21" Type="http://schemas.openxmlformats.org/officeDocument/2006/relationships/font" Target="fonts/font4.fntdata"/><Relationship Id="rId34" Type="http://schemas.microsoft.com/office/2016/11/relationships/changesInfo" Target="changesInfos/changesInfo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font" Target="fonts/font7.fntdata"/><Relationship Id="rId32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10" Type="http://schemas.openxmlformats.org/officeDocument/2006/relationships/slide" Target="slides/slide4.xml"/><Relationship Id="rId19" Type="http://schemas.openxmlformats.org/officeDocument/2006/relationships/font" Target="fonts/font2.fntdata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presProps" Target="presProps.xml"/><Relationship Id="rId8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or-Erik Backström" userId="df51e6a8769a40b6" providerId="LiveId" clId="{CB5CE448-4E3D-46D5-99E5-B3DBA0411335}"/>
    <pc:docChg chg="modSld">
      <pc:chgData name="Tor-Erik Backström" userId="df51e6a8769a40b6" providerId="LiveId" clId="{CB5CE448-4E3D-46D5-99E5-B3DBA0411335}" dt="2025-06-28T05:31:29.159" v="3" actId="20577"/>
      <pc:docMkLst>
        <pc:docMk/>
      </pc:docMkLst>
      <pc:sldChg chg="modSp mod">
        <pc:chgData name="Tor-Erik Backström" userId="df51e6a8769a40b6" providerId="LiveId" clId="{CB5CE448-4E3D-46D5-99E5-B3DBA0411335}" dt="2025-06-28T05:31:29.159" v="3" actId="20577"/>
        <pc:sldMkLst>
          <pc:docMk/>
          <pc:sldMk cId="0" sldId="256"/>
        </pc:sldMkLst>
        <pc:spChg chg="mod">
          <ac:chgData name="Tor-Erik Backström" userId="df51e6a8769a40b6" providerId="LiveId" clId="{CB5CE448-4E3D-46D5-99E5-B3DBA0411335}" dt="2025-06-28T05:31:29.159" v="3" actId="20577"/>
          <ac:spMkLst>
            <pc:docMk/>
            <pc:sldMk cId="0" sldId="256"/>
            <ac:spMk id="252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" name="Google Shape;24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" name="Google Shape;313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" name="Google Shape;25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" name="Google Shape;26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4" name="Google Shape;27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/>
              <a:t>Muokkaa omaan klubiisi sopivaksi.</a:t>
            </a:r>
            <a:endParaRPr/>
          </a:p>
        </p:txBody>
      </p:sp>
      <p:sp>
        <p:nvSpPr>
          <p:cNvPr id="275" name="Google Shape;275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2" name="Google Shape;28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9" name="Google Shape;289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/>
              <a:t>Esimerkkeijä toimintatavoista. Huomioi klubin perinteet.</a:t>
            </a:r>
            <a:endParaRPr/>
          </a:p>
        </p:txBody>
      </p:sp>
      <p:sp>
        <p:nvSpPr>
          <p:cNvPr id="290" name="Google Shape;290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7" name="Google Shape;297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" name="Google Shape;298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5" name="Google Shape;305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" name="Google Shape;306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tsikkodia1">
  <p:cSld name="Otsikkodia1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2" descr="A picture containing human face, person, person, collag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6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2"/>
          <p:cNvSpPr/>
          <p:nvPr/>
        </p:nvSpPr>
        <p:spPr>
          <a:xfrm>
            <a:off x="-3" y="0"/>
            <a:ext cx="12192000" cy="6858000"/>
          </a:xfrm>
          <a:prstGeom prst="rect">
            <a:avLst/>
          </a:prstGeom>
          <a:gradFill>
            <a:gsLst>
              <a:gs pos="0">
                <a:srgbClr val="00338D">
                  <a:alpha val="90588"/>
                </a:srgbClr>
              </a:gs>
              <a:gs pos="100000">
                <a:srgbClr val="7A2582">
                  <a:alpha val="90588"/>
                </a:srgbClr>
              </a:gs>
            </a:gsLst>
            <a:lin ang="18600000" scaled="0"/>
          </a:gra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14;p2"/>
          <p:cNvSpPr/>
          <p:nvPr/>
        </p:nvSpPr>
        <p:spPr>
          <a:xfrm>
            <a:off x="5506829" y="3581400"/>
            <a:ext cx="1178336" cy="72760"/>
          </a:xfrm>
          <a:prstGeom prst="rect">
            <a:avLst/>
          </a:prstGeom>
          <a:solidFill>
            <a:srgbClr val="EBB700"/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5;p2"/>
          <p:cNvSpPr txBox="1"/>
          <p:nvPr/>
        </p:nvSpPr>
        <p:spPr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" name="Google Shape;16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76800" y="918502"/>
            <a:ext cx="2438400" cy="231648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2"/>
          <p:cNvSpPr txBox="1">
            <a:spLocks noGrp="1"/>
          </p:cNvSpPr>
          <p:nvPr>
            <p:ph type="body" idx="1"/>
          </p:nvPr>
        </p:nvSpPr>
        <p:spPr>
          <a:xfrm>
            <a:off x="455100" y="3847694"/>
            <a:ext cx="11281788" cy="10161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sz="54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body" idx="2"/>
          </p:nvPr>
        </p:nvSpPr>
        <p:spPr>
          <a:xfrm>
            <a:off x="780777" y="4977943"/>
            <a:ext cx="10630434" cy="973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älidia2">
  <p:cSld name="Välidia2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11" descr="A picture containing human face, person, person, collage&#10;&#10;Description automatically generated"/>
          <p:cNvPicPr preferRelativeResize="0"/>
          <p:nvPr/>
        </p:nvPicPr>
        <p:blipFill rotWithShape="1">
          <a:blip r:embed="rId2">
            <a:alphaModFix amt="10000"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7A2582"/>
              </a:gs>
              <a:gs pos="1000">
                <a:srgbClr val="7A2582"/>
              </a:gs>
              <a:gs pos="100000">
                <a:srgbClr val="00338D"/>
              </a:gs>
            </a:gsLst>
            <a:lin ang="18600000" scaled="0"/>
          </a:gradFill>
          <a:ln>
            <a:noFill/>
          </a:ln>
        </p:spPr>
      </p:pic>
      <p:sp>
        <p:nvSpPr>
          <p:cNvPr id="91" name="Google Shape;91;p11"/>
          <p:cNvSpPr/>
          <p:nvPr/>
        </p:nvSpPr>
        <p:spPr>
          <a:xfrm>
            <a:off x="6719908" y="-358"/>
            <a:ext cx="5472092" cy="6858357"/>
          </a:xfrm>
          <a:custGeom>
            <a:avLst/>
            <a:gdLst/>
            <a:ahLst/>
            <a:cxnLst/>
            <a:rect l="l" t="t" r="r" b="b"/>
            <a:pathLst>
              <a:path w="5714999" h="7162800" extrusionOk="0">
                <a:moveTo>
                  <a:pt x="4135447" y="0"/>
                </a:moveTo>
                <a:lnTo>
                  <a:pt x="5714999" y="0"/>
                </a:lnTo>
                <a:lnTo>
                  <a:pt x="5714999" y="7162800"/>
                </a:lnTo>
                <a:lnTo>
                  <a:pt x="0" y="71628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11"/>
          <p:cNvSpPr/>
          <p:nvPr/>
        </p:nvSpPr>
        <p:spPr>
          <a:xfrm>
            <a:off x="6719908" y="0"/>
            <a:ext cx="4176692" cy="6858000"/>
          </a:xfrm>
          <a:custGeom>
            <a:avLst/>
            <a:gdLst/>
            <a:ahLst/>
            <a:cxnLst/>
            <a:rect l="l" t="t" r="r" b="b"/>
            <a:pathLst>
              <a:path w="4176692" h="6858000" extrusionOk="0">
                <a:moveTo>
                  <a:pt x="3959471" y="0"/>
                </a:moveTo>
                <a:lnTo>
                  <a:pt x="4176692" y="0"/>
                </a:lnTo>
                <a:lnTo>
                  <a:pt x="134732" y="6858000"/>
                </a:lnTo>
                <a:lnTo>
                  <a:pt x="0" y="6858000"/>
                </a:lnTo>
                <a:lnTo>
                  <a:pt x="3959471" y="0"/>
                </a:lnTo>
                <a:close/>
              </a:path>
            </a:pathLst>
          </a:custGeom>
          <a:solidFill>
            <a:srgbClr val="10233F">
              <a:alpha val="1333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3" name="Google Shape;93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91400" y="2057400"/>
            <a:ext cx="2491108" cy="2366552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1"/>
          <p:cNvSpPr txBox="1"/>
          <p:nvPr/>
        </p:nvSpPr>
        <p:spPr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 sz="1000">
                <a:solidFill>
                  <a:srgbClr val="00338D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00">
              <a:solidFill>
                <a:srgbClr val="00338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1"/>
          <p:cNvSpPr/>
          <p:nvPr/>
        </p:nvSpPr>
        <p:spPr>
          <a:xfrm>
            <a:off x="1069244" y="3733800"/>
            <a:ext cx="2359756" cy="97542"/>
          </a:xfrm>
          <a:prstGeom prst="rect">
            <a:avLst/>
          </a:prstGeom>
          <a:solidFill>
            <a:srgbClr val="EBB700"/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pic>
        <p:nvPicPr>
          <p:cNvPr id="96" name="Google Shape;96;p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0800000" flipH="1">
            <a:off x="8071756" y="-2"/>
            <a:ext cx="4120243" cy="4120243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05599" y="1371599"/>
            <a:ext cx="5486401" cy="5486401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1"/>
          <p:cNvSpPr txBox="1">
            <a:spLocks noGrp="1"/>
          </p:cNvSpPr>
          <p:nvPr>
            <p:ph type="body" idx="1"/>
          </p:nvPr>
        </p:nvSpPr>
        <p:spPr>
          <a:xfrm>
            <a:off x="968554" y="2728974"/>
            <a:ext cx="6373942" cy="9707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  <a:defRPr sz="6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kstidia2">
  <p:cSld name="Tekstidia2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1" name="Google Shape;101;p12"/>
          <p:cNvSpPr/>
          <p:nvPr/>
        </p:nvSpPr>
        <p:spPr>
          <a:xfrm>
            <a:off x="0" y="0"/>
            <a:ext cx="12188952" cy="457200"/>
          </a:xfrm>
          <a:prstGeom prst="rect">
            <a:avLst/>
          </a:prstGeom>
          <a:gradFill>
            <a:gsLst>
              <a:gs pos="0">
                <a:srgbClr val="0D2240"/>
              </a:gs>
              <a:gs pos="50000">
                <a:srgbClr val="00338D"/>
              </a:gs>
              <a:gs pos="99000">
                <a:srgbClr val="7A2582"/>
              </a:gs>
              <a:gs pos="100000">
                <a:srgbClr val="7A2582"/>
              </a:gs>
            </a:gsLst>
            <a:lin ang="18600000" scaled="0"/>
          </a:gra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12"/>
          <p:cNvSpPr txBox="1"/>
          <p:nvPr/>
        </p:nvSpPr>
        <p:spPr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 sz="1000">
                <a:solidFill>
                  <a:srgbClr val="00338D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00">
              <a:solidFill>
                <a:srgbClr val="00338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3" name="Google Shape;103;p12" descr="Kuva, joka sisältää kohteen tunnus, logo, symboli, Tavaramerkki&#10;&#10;Kuvaus luotu automaattisesti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65807" y="5707757"/>
            <a:ext cx="1046306" cy="993550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2"/>
          <p:cNvSpPr/>
          <p:nvPr/>
        </p:nvSpPr>
        <p:spPr>
          <a:xfrm>
            <a:off x="1137600" y="1515600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105" name="Google Shape;105;p12"/>
          <p:cNvSpPr txBox="1">
            <a:spLocks noGrp="1"/>
          </p:cNvSpPr>
          <p:nvPr>
            <p:ph type="title"/>
          </p:nvPr>
        </p:nvSpPr>
        <p:spPr>
          <a:xfrm>
            <a:off x="1026001" y="831600"/>
            <a:ext cx="10521956" cy="61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None/>
              <a:defRPr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06" name="Google Shape;106;p12"/>
          <p:cNvSpPr txBox="1">
            <a:spLocks noGrp="1"/>
          </p:cNvSpPr>
          <p:nvPr>
            <p:ph type="body" idx="1"/>
          </p:nvPr>
        </p:nvSpPr>
        <p:spPr>
          <a:xfrm>
            <a:off x="1015201" y="1778400"/>
            <a:ext cx="10521956" cy="4121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kstidia4">
  <p:cSld name="Tekstidia4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p13" descr="Abstract white waves"/>
          <p:cNvPicPr preferRelativeResize="0"/>
          <p:nvPr/>
        </p:nvPicPr>
        <p:blipFill rotWithShape="1">
          <a:blip r:embed="rId2">
            <a:alphaModFix amt="10000"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00338D"/>
              </a:gs>
              <a:gs pos="92000">
                <a:srgbClr val="7A2582"/>
              </a:gs>
              <a:gs pos="100000">
                <a:srgbClr val="7A2582"/>
              </a:gs>
            </a:gsLst>
            <a:lin ang="3600000" scaled="0"/>
          </a:gradFill>
          <a:ln>
            <a:noFill/>
          </a:ln>
        </p:spPr>
      </p:pic>
      <p:sp>
        <p:nvSpPr>
          <p:cNvPr id="109" name="Google Shape;109;p13"/>
          <p:cNvSpPr/>
          <p:nvPr/>
        </p:nvSpPr>
        <p:spPr>
          <a:xfrm>
            <a:off x="4366719" y="2340858"/>
            <a:ext cx="3454918" cy="97542"/>
          </a:xfrm>
          <a:prstGeom prst="rect">
            <a:avLst/>
          </a:prstGeom>
          <a:solidFill>
            <a:srgbClr val="EBB700"/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110" name="Google Shape;110;p13"/>
          <p:cNvSpPr txBox="1">
            <a:spLocks noGrp="1"/>
          </p:cNvSpPr>
          <p:nvPr>
            <p:ph type="body" idx="1"/>
          </p:nvPr>
        </p:nvSpPr>
        <p:spPr>
          <a:xfrm>
            <a:off x="1158848" y="2645655"/>
            <a:ext cx="9870660" cy="37550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ctr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ctr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ctr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ctr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111" name="Google Shape;111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0591" y="5779702"/>
            <a:ext cx="896739" cy="849661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13"/>
          <p:cNvSpPr txBox="1"/>
          <p:nvPr/>
        </p:nvSpPr>
        <p:spPr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 sz="1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13"/>
          <p:cNvSpPr txBox="1">
            <a:spLocks noGrp="1"/>
          </p:cNvSpPr>
          <p:nvPr>
            <p:ph type="title"/>
          </p:nvPr>
        </p:nvSpPr>
        <p:spPr>
          <a:xfrm>
            <a:off x="568765" y="694660"/>
            <a:ext cx="11050821" cy="14389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  <a:defRPr sz="6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kstidia5">
  <p:cSld name="Tekstidia5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7A2582"/>
              </a:gs>
              <a:gs pos="98000">
                <a:srgbClr val="00338D"/>
              </a:gs>
              <a:gs pos="100000">
                <a:srgbClr val="00338D"/>
              </a:gs>
            </a:gsLst>
            <a:lin ang="18600000" scaled="0"/>
          </a:gra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16" name="Google Shape;116;p14"/>
          <p:cNvSpPr/>
          <p:nvPr/>
        </p:nvSpPr>
        <p:spPr>
          <a:xfrm>
            <a:off x="8320517" y="152400"/>
            <a:ext cx="3871482" cy="6705600"/>
          </a:xfrm>
          <a:custGeom>
            <a:avLst/>
            <a:gdLst/>
            <a:ahLst/>
            <a:cxnLst/>
            <a:rect l="l" t="t" r="r" b="b"/>
            <a:pathLst>
              <a:path w="3871482" h="6705600" extrusionOk="0">
                <a:moveTo>
                  <a:pt x="0" y="6705600"/>
                </a:moveTo>
                <a:lnTo>
                  <a:pt x="3871483" y="0"/>
                </a:lnTo>
                <a:lnTo>
                  <a:pt x="3871483" y="6705600"/>
                </a:lnTo>
                <a:close/>
              </a:path>
            </a:pathLst>
          </a:custGeom>
          <a:solidFill>
            <a:schemeClr val="lt1">
              <a:alpha val="2745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14"/>
          <p:cNvSpPr/>
          <p:nvPr/>
        </p:nvSpPr>
        <p:spPr>
          <a:xfrm>
            <a:off x="9074702" y="1458686"/>
            <a:ext cx="3117297" cy="5399314"/>
          </a:xfrm>
          <a:custGeom>
            <a:avLst/>
            <a:gdLst/>
            <a:ahLst/>
            <a:cxnLst/>
            <a:rect l="l" t="t" r="r" b="b"/>
            <a:pathLst>
              <a:path w="3117297" h="5399314" extrusionOk="0">
                <a:moveTo>
                  <a:pt x="0" y="5399314"/>
                </a:moveTo>
                <a:lnTo>
                  <a:pt x="3117298" y="0"/>
                </a:lnTo>
                <a:lnTo>
                  <a:pt x="3117298" y="5399314"/>
                </a:lnTo>
                <a:close/>
              </a:path>
            </a:pathLst>
          </a:custGeom>
          <a:solidFill>
            <a:schemeClr val="lt1">
              <a:alpha val="2745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4"/>
          <p:cNvSpPr/>
          <p:nvPr/>
        </p:nvSpPr>
        <p:spPr>
          <a:xfrm>
            <a:off x="9813174" y="2737757"/>
            <a:ext cx="2378825" cy="4120243"/>
          </a:xfrm>
          <a:custGeom>
            <a:avLst/>
            <a:gdLst/>
            <a:ahLst/>
            <a:cxnLst/>
            <a:rect l="l" t="t" r="r" b="b"/>
            <a:pathLst>
              <a:path w="2378825" h="4120243" extrusionOk="0">
                <a:moveTo>
                  <a:pt x="0" y="4120243"/>
                </a:moveTo>
                <a:lnTo>
                  <a:pt x="2378825" y="0"/>
                </a:lnTo>
                <a:lnTo>
                  <a:pt x="2378825" y="4120243"/>
                </a:lnTo>
                <a:close/>
              </a:path>
            </a:pathLst>
          </a:custGeom>
          <a:solidFill>
            <a:schemeClr val="lt1">
              <a:alpha val="2745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14"/>
          <p:cNvSpPr/>
          <p:nvPr/>
        </p:nvSpPr>
        <p:spPr>
          <a:xfrm rot="10800000">
            <a:off x="-1293" y="0"/>
            <a:ext cx="3117297" cy="5399314"/>
          </a:xfrm>
          <a:custGeom>
            <a:avLst/>
            <a:gdLst/>
            <a:ahLst/>
            <a:cxnLst/>
            <a:rect l="l" t="t" r="r" b="b"/>
            <a:pathLst>
              <a:path w="3117297" h="5399314" extrusionOk="0">
                <a:moveTo>
                  <a:pt x="0" y="5399314"/>
                </a:moveTo>
                <a:lnTo>
                  <a:pt x="3117298" y="0"/>
                </a:lnTo>
                <a:lnTo>
                  <a:pt x="3117298" y="5399314"/>
                </a:lnTo>
                <a:close/>
              </a:path>
            </a:pathLst>
          </a:custGeom>
          <a:solidFill>
            <a:schemeClr val="lt1">
              <a:alpha val="2745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14"/>
          <p:cNvSpPr/>
          <p:nvPr/>
        </p:nvSpPr>
        <p:spPr>
          <a:xfrm rot="10800000">
            <a:off x="-3" y="0"/>
            <a:ext cx="2378825" cy="4120243"/>
          </a:xfrm>
          <a:custGeom>
            <a:avLst/>
            <a:gdLst/>
            <a:ahLst/>
            <a:cxnLst/>
            <a:rect l="l" t="t" r="r" b="b"/>
            <a:pathLst>
              <a:path w="2378825" h="4120243" extrusionOk="0">
                <a:moveTo>
                  <a:pt x="0" y="4120243"/>
                </a:moveTo>
                <a:lnTo>
                  <a:pt x="2378825" y="0"/>
                </a:lnTo>
                <a:lnTo>
                  <a:pt x="2378825" y="4120243"/>
                </a:lnTo>
                <a:close/>
              </a:path>
            </a:pathLst>
          </a:custGeom>
          <a:solidFill>
            <a:schemeClr val="lt1">
              <a:alpha val="2745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14"/>
          <p:cNvSpPr txBox="1"/>
          <p:nvPr/>
        </p:nvSpPr>
        <p:spPr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14"/>
          <p:cNvSpPr/>
          <p:nvPr/>
        </p:nvSpPr>
        <p:spPr>
          <a:xfrm>
            <a:off x="4632959" y="1658538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pic>
        <p:nvPicPr>
          <p:cNvPr id="123" name="Google Shape;123;p1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40591" y="5779702"/>
            <a:ext cx="896739" cy="849661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14"/>
          <p:cNvSpPr txBox="1"/>
          <p:nvPr/>
        </p:nvSpPr>
        <p:spPr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 sz="1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14"/>
          <p:cNvSpPr txBox="1">
            <a:spLocks noGrp="1"/>
          </p:cNvSpPr>
          <p:nvPr>
            <p:ph type="title"/>
          </p:nvPr>
        </p:nvSpPr>
        <p:spPr>
          <a:xfrm>
            <a:off x="838200" y="843516"/>
            <a:ext cx="10515600" cy="6151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sz="3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26" name="Google Shape;126;p14"/>
          <p:cNvSpPr txBox="1">
            <a:spLocks noGrp="1"/>
          </p:cNvSpPr>
          <p:nvPr>
            <p:ph type="body" idx="1"/>
          </p:nvPr>
        </p:nvSpPr>
        <p:spPr>
          <a:xfrm>
            <a:off x="1679575" y="2352675"/>
            <a:ext cx="8810625" cy="4352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aksi palstaa1">
  <p:cSld name="Kaksi palstaa1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7A2582"/>
              </a:gs>
              <a:gs pos="98000">
                <a:srgbClr val="00338D"/>
              </a:gs>
              <a:gs pos="100000">
                <a:srgbClr val="00338D"/>
              </a:gs>
            </a:gsLst>
            <a:lin ang="18600000" scaled="0"/>
          </a:gra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9" name="Google Shape;129;p15"/>
          <p:cNvSpPr txBox="1"/>
          <p:nvPr/>
        </p:nvSpPr>
        <p:spPr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fld id="{00000000-1234-1234-1234-123412341234}" type="slidenum">
              <a:rPr lang="fi-FI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0" name="Google Shape;130;p1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 flipH="1">
            <a:off x="8071756" y="-2"/>
            <a:ext cx="4120243" cy="41202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1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705599" y="1371599"/>
            <a:ext cx="5486401" cy="5486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0591" y="5779702"/>
            <a:ext cx="896739" cy="849661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15"/>
          <p:cNvSpPr txBox="1">
            <a:spLocks noGrp="1"/>
          </p:cNvSpPr>
          <p:nvPr>
            <p:ph type="title"/>
          </p:nvPr>
        </p:nvSpPr>
        <p:spPr>
          <a:xfrm>
            <a:off x="1026001" y="831600"/>
            <a:ext cx="10144692" cy="61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sz="3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34" name="Google Shape;134;p15"/>
          <p:cNvSpPr txBox="1">
            <a:spLocks noGrp="1"/>
          </p:cNvSpPr>
          <p:nvPr>
            <p:ph type="body" idx="1"/>
          </p:nvPr>
        </p:nvSpPr>
        <p:spPr>
          <a:xfrm>
            <a:off x="1026001" y="1832416"/>
            <a:ext cx="4985974" cy="43363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5" name="Google Shape;135;p15"/>
          <p:cNvSpPr txBox="1">
            <a:spLocks noGrp="1"/>
          </p:cNvSpPr>
          <p:nvPr>
            <p:ph type="body" idx="2"/>
          </p:nvPr>
        </p:nvSpPr>
        <p:spPr>
          <a:xfrm>
            <a:off x="6184719" y="1829206"/>
            <a:ext cx="4985974" cy="43363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6" name="Google Shape;136;p15"/>
          <p:cNvSpPr/>
          <p:nvPr/>
        </p:nvSpPr>
        <p:spPr>
          <a:xfrm>
            <a:off x="1137600" y="1515600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aksi palstaa2 - tiivis asettelu">
  <p:cSld name="Kaksi palstaa2 - tiivis asettelu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7A2582"/>
              </a:gs>
              <a:gs pos="98000">
                <a:srgbClr val="00338D"/>
              </a:gs>
              <a:gs pos="100000">
                <a:srgbClr val="00338D"/>
              </a:gs>
            </a:gsLst>
            <a:lin ang="18600000" scaled="0"/>
          </a:gra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9" name="Google Shape;139;p16"/>
          <p:cNvSpPr txBox="1"/>
          <p:nvPr/>
        </p:nvSpPr>
        <p:spPr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fld id="{00000000-1234-1234-1234-123412341234}" type="slidenum">
              <a:rPr lang="fi-FI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" name="Google Shape;140;p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 flipH="1">
            <a:off x="8071756" y="-2"/>
            <a:ext cx="4120243" cy="41202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705599" y="1371599"/>
            <a:ext cx="5486401" cy="5486401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16"/>
          <p:cNvSpPr/>
          <p:nvPr/>
        </p:nvSpPr>
        <p:spPr>
          <a:xfrm>
            <a:off x="361858" y="964847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pic>
        <p:nvPicPr>
          <p:cNvPr id="143" name="Google Shape;143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0591" y="5779702"/>
            <a:ext cx="896739" cy="849661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16"/>
          <p:cNvSpPr txBox="1">
            <a:spLocks noGrp="1"/>
          </p:cNvSpPr>
          <p:nvPr>
            <p:ph type="title"/>
          </p:nvPr>
        </p:nvSpPr>
        <p:spPr>
          <a:xfrm>
            <a:off x="251791" y="276248"/>
            <a:ext cx="11628437" cy="61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sz="3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45" name="Google Shape;145;p16"/>
          <p:cNvSpPr txBox="1">
            <a:spLocks noGrp="1"/>
          </p:cNvSpPr>
          <p:nvPr>
            <p:ph type="body" idx="1"/>
          </p:nvPr>
        </p:nvSpPr>
        <p:spPr>
          <a:xfrm>
            <a:off x="250319" y="1192289"/>
            <a:ext cx="5616000" cy="4513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6" name="Google Shape;146;p16"/>
          <p:cNvSpPr txBox="1">
            <a:spLocks noGrp="1"/>
          </p:cNvSpPr>
          <p:nvPr>
            <p:ph type="body" idx="2"/>
          </p:nvPr>
        </p:nvSpPr>
        <p:spPr>
          <a:xfrm>
            <a:off x="6244404" y="1192289"/>
            <a:ext cx="5616000" cy="4513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kstidia - tiivis asettelu 1">
  <p:cSld name="Tekstidia - tiivis asettelu 1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7A2582"/>
              </a:gs>
              <a:gs pos="98000">
                <a:srgbClr val="00338D"/>
              </a:gs>
              <a:gs pos="100000">
                <a:srgbClr val="00338D"/>
              </a:gs>
            </a:gsLst>
            <a:lin ang="18600000" scaled="0"/>
          </a:gra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9" name="Google Shape;149;p17"/>
          <p:cNvSpPr txBox="1"/>
          <p:nvPr/>
        </p:nvSpPr>
        <p:spPr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fld id="{00000000-1234-1234-1234-123412341234}" type="slidenum">
              <a:rPr lang="fi-FI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" name="Google Shape;150;p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 flipH="1">
            <a:off x="8071756" y="-2"/>
            <a:ext cx="4120243" cy="41202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705599" y="1371599"/>
            <a:ext cx="5486401" cy="5486401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17"/>
          <p:cNvSpPr/>
          <p:nvPr/>
        </p:nvSpPr>
        <p:spPr>
          <a:xfrm>
            <a:off x="361858" y="964847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pic>
        <p:nvPicPr>
          <p:cNvPr id="153" name="Google Shape;153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0591" y="5779702"/>
            <a:ext cx="896739" cy="849661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17"/>
          <p:cNvSpPr txBox="1">
            <a:spLocks noGrp="1"/>
          </p:cNvSpPr>
          <p:nvPr>
            <p:ph type="title"/>
          </p:nvPr>
        </p:nvSpPr>
        <p:spPr>
          <a:xfrm>
            <a:off x="251791" y="276248"/>
            <a:ext cx="11628437" cy="61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sz="3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55" name="Google Shape;155;p17"/>
          <p:cNvSpPr txBox="1">
            <a:spLocks noGrp="1"/>
          </p:cNvSpPr>
          <p:nvPr>
            <p:ph type="body" idx="1"/>
          </p:nvPr>
        </p:nvSpPr>
        <p:spPr>
          <a:xfrm>
            <a:off x="250318" y="1192290"/>
            <a:ext cx="11628437" cy="4121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kstidia - tiivis asettelu 2">
  <p:cSld name="Tekstidia - tiivis asettelu 2"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8" name="Google Shape;158;p18"/>
          <p:cNvSpPr txBox="1"/>
          <p:nvPr/>
        </p:nvSpPr>
        <p:spPr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 sz="1000">
                <a:solidFill>
                  <a:srgbClr val="00338D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00">
              <a:solidFill>
                <a:srgbClr val="00338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18"/>
          <p:cNvSpPr/>
          <p:nvPr/>
        </p:nvSpPr>
        <p:spPr>
          <a:xfrm>
            <a:off x="361858" y="1815834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160" name="Google Shape;160;p18"/>
          <p:cNvSpPr txBox="1">
            <a:spLocks noGrp="1"/>
          </p:cNvSpPr>
          <p:nvPr>
            <p:ph type="title"/>
          </p:nvPr>
        </p:nvSpPr>
        <p:spPr>
          <a:xfrm>
            <a:off x="251791" y="1127235"/>
            <a:ext cx="11628437" cy="61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None/>
              <a:defRPr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61" name="Google Shape;161;p18"/>
          <p:cNvSpPr txBox="1">
            <a:spLocks noGrp="1"/>
          </p:cNvSpPr>
          <p:nvPr>
            <p:ph type="body" idx="1"/>
          </p:nvPr>
        </p:nvSpPr>
        <p:spPr>
          <a:xfrm>
            <a:off x="250318" y="2043277"/>
            <a:ext cx="11628437" cy="4121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2" name="Google Shape;162;p18"/>
          <p:cNvSpPr/>
          <p:nvPr/>
        </p:nvSpPr>
        <p:spPr>
          <a:xfrm>
            <a:off x="0" y="-2"/>
            <a:ext cx="12192000" cy="868681"/>
          </a:xfrm>
          <a:prstGeom prst="rect">
            <a:avLst/>
          </a:prstGeom>
          <a:gradFill>
            <a:gsLst>
              <a:gs pos="0">
                <a:srgbClr val="00338D"/>
              </a:gs>
              <a:gs pos="100000">
                <a:srgbClr val="7A2582"/>
              </a:gs>
            </a:gsLst>
            <a:lin ang="18600000" scaled="0"/>
          </a:gra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18"/>
          <p:cNvSpPr/>
          <p:nvPr/>
        </p:nvSpPr>
        <p:spPr>
          <a:xfrm>
            <a:off x="-1524" y="640080"/>
            <a:ext cx="12193524" cy="228600"/>
          </a:xfrm>
          <a:prstGeom prst="rect">
            <a:avLst/>
          </a:prstGeom>
          <a:solidFill>
            <a:srgbClr val="0D2240">
              <a:alpha val="20784"/>
            </a:srgbClr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4" name="Google Shape;164;p1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38822" y="201698"/>
            <a:ext cx="917472" cy="8715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kstidia - tiivis asettelu 3">
  <p:cSld name="Tekstidia - tiivis asettelu 3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7" name="Google Shape;167;p19"/>
          <p:cNvSpPr/>
          <p:nvPr/>
        </p:nvSpPr>
        <p:spPr>
          <a:xfrm>
            <a:off x="0" y="0"/>
            <a:ext cx="12188952" cy="457200"/>
          </a:xfrm>
          <a:prstGeom prst="rect">
            <a:avLst/>
          </a:prstGeom>
          <a:gradFill>
            <a:gsLst>
              <a:gs pos="0">
                <a:srgbClr val="0D2240"/>
              </a:gs>
              <a:gs pos="50000">
                <a:srgbClr val="00338D"/>
              </a:gs>
              <a:gs pos="99000">
                <a:srgbClr val="7A2582"/>
              </a:gs>
              <a:gs pos="100000">
                <a:srgbClr val="7A2582"/>
              </a:gs>
            </a:gsLst>
            <a:lin ang="18600000" scaled="0"/>
          </a:gra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19"/>
          <p:cNvSpPr txBox="1"/>
          <p:nvPr/>
        </p:nvSpPr>
        <p:spPr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 sz="1000">
                <a:solidFill>
                  <a:srgbClr val="00338D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00">
              <a:solidFill>
                <a:srgbClr val="00338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9" name="Google Shape;169;p19" descr="Kuva, joka sisältää kohteen tunnus, logo, symboli, Tavaramerkki&#10;&#10;Kuvaus luotu automaattisesti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65807" y="5707757"/>
            <a:ext cx="1046306" cy="993550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19"/>
          <p:cNvSpPr/>
          <p:nvPr/>
        </p:nvSpPr>
        <p:spPr>
          <a:xfrm>
            <a:off x="361858" y="1227112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171" name="Google Shape;171;p19"/>
          <p:cNvSpPr txBox="1">
            <a:spLocks noGrp="1"/>
          </p:cNvSpPr>
          <p:nvPr>
            <p:ph type="title"/>
          </p:nvPr>
        </p:nvSpPr>
        <p:spPr>
          <a:xfrm>
            <a:off x="251791" y="538513"/>
            <a:ext cx="11628437" cy="61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None/>
              <a:defRPr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72" name="Google Shape;172;p19"/>
          <p:cNvSpPr txBox="1">
            <a:spLocks noGrp="1"/>
          </p:cNvSpPr>
          <p:nvPr>
            <p:ph type="body" idx="1"/>
          </p:nvPr>
        </p:nvSpPr>
        <p:spPr>
          <a:xfrm>
            <a:off x="250318" y="1454555"/>
            <a:ext cx="11628437" cy="4121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atikkodia1">
  <p:cSld name="Laatikkodia1"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39285B"/>
              </a:gs>
              <a:gs pos="24000">
                <a:srgbClr val="732E81"/>
              </a:gs>
              <a:gs pos="52999">
                <a:srgbClr val="5A3786"/>
              </a:gs>
              <a:gs pos="100000">
                <a:srgbClr val="0A5496"/>
              </a:gs>
            </a:gsLst>
            <a:lin ang="17400000" scaled="0"/>
          </a:gra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75" name="Google Shape;175;p20"/>
          <p:cNvPicPr preferRelativeResize="0"/>
          <p:nvPr/>
        </p:nvPicPr>
        <p:blipFill rotWithShape="1">
          <a:blip r:embed="rId2">
            <a:alphaModFix amt="7000"/>
          </a:blip>
          <a:srcRect t="2" r="-355" b="-769"/>
          <a:stretch/>
        </p:blipFill>
        <p:spPr>
          <a:xfrm>
            <a:off x="2753039" y="195681"/>
            <a:ext cx="6937768" cy="6591035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20"/>
          <p:cNvSpPr/>
          <p:nvPr/>
        </p:nvSpPr>
        <p:spPr>
          <a:xfrm>
            <a:off x="5496794" y="2691003"/>
            <a:ext cx="1450259" cy="72760"/>
          </a:xfrm>
          <a:prstGeom prst="rect">
            <a:avLst/>
          </a:prstGeom>
          <a:solidFill>
            <a:srgbClr val="EBB700"/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20"/>
          <p:cNvSpPr/>
          <p:nvPr/>
        </p:nvSpPr>
        <p:spPr>
          <a:xfrm>
            <a:off x="574166" y="3867298"/>
            <a:ext cx="3312000" cy="2088000"/>
          </a:xfrm>
          <a:prstGeom prst="roundRect">
            <a:avLst>
              <a:gd name="adj" fmla="val 16667"/>
            </a:avLst>
          </a:prstGeom>
          <a:noFill/>
          <a:ln w="444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09600" marR="0" lvl="0" indent="-60960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Helvetica Neue"/>
              <a:buNone/>
            </a:pPr>
            <a:endParaRPr sz="16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p20"/>
          <p:cNvSpPr/>
          <p:nvPr/>
        </p:nvSpPr>
        <p:spPr>
          <a:xfrm>
            <a:off x="4440001" y="3867298"/>
            <a:ext cx="3312000" cy="2088000"/>
          </a:xfrm>
          <a:prstGeom prst="roundRect">
            <a:avLst>
              <a:gd name="adj" fmla="val 16667"/>
            </a:avLst>
          </a:prstGeom>
          <a:noFill/>
          <a:ln w="444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09600" marR="0" lvl="0" indent="-60960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Helvetica Neue"/>
              <a:buNone/>
            </a:pPr>
            <a:endParaRPr sz="16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20"/>
          <p:cNvSpPr/>
          <p:nvPr/>
        </p:nvSpPr>
        <p:spPr>
          <a:xfrm>
            <a:off x="8305836" y="3867298"/>
            <a:ext cx="3312000" cy="2088000"/>
          </a:xfrm>
          <a:prstGeom prst="roundRect">
            <a:avLst>
              <a:gd name="adj" fmla="val 16667"/>
            </a:avLst>
          </a:prstGeom>
          <a:noFill/>
          <a:ln w="444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09600" marR="0" lvl="0" indent="-60960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Helvetica Neue"/>
              <a:buNone/>
            </a:pPr>
            <a:endParaRPr sz="16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20"/>
          <p:cNvSpPr txBox="1"/>
          <p:nvPr/>
        </p:nvSpPr>
        <p:spPr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fld id="{00000000-1234-1234-1234-123412341234}" type="slidenum">
              <a:rPr lang="fi-FI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20"/>
          <p:cNvSpPr txBox="1">
            <a:spLocks noGrp="1"/>
          </p:cNvSpPr>
          <p:nvPr>
            <p:ph type="title"/>
          </p:nvPr>
        </p:nvSpPr>
        <p:spPr>
          <a:xfrm>
            <a:off x="838200" y="123258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  <a:defRPr sz="4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82" name="Google Shape;182;p20"/>
          <p:cNvSpPr txBox="1">
            <a:spLocks noGrp="1"/>
          </p:cNvSpPr>
          <p:nvPr>
            <p:ph type="body" idx="1"/>
          </p:nvPr>
        </p:nvSpPr>
        <p:spPr>
          <a:xfrm>
            <a:off x="838200" y="2832619"/>
            <a:ext cx="10515600" cy="669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3" name="Google Shape;183;p20"/>
          <p:cNvSpPr txBox="1">
            <a:spLocks noGrp="1"/>
          </p:cNvSpPr>
          <p:nvPr>
            <p:ph type="body" idx="2"/>
          </p:nvPr>
        </p:nvSpPr>
        <p:spPr>
          <a:xfrm>
            <a:off x="695195" y="4014788"/>
            <a:ext cx="3068875" cy="1835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4" name="Google Shape;184;p20"/>
          <p:cNvSpPr txBox="1">
            <a:spLocks noGrp="1"/>
          </p:cNvSpPr>
          <p:nvPr>
            <p:ph type="body" idx="3"/>
          </p:nvPr>
        </p:nvSpPr>
        <p:spPr>
          <a:xfrm>
            <a:off x="4561562" y="4014788"/>
            <a:ext cx="3068875" cy="1835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5" name="Google Shape;185;p20"/>
          <p:cNvSpPr txBox="1">
            <a:spLocks noGrp="1"/>
          </p:cNvSpPr>
          <p:nvPr>
            <p:ph type="body" idx="4"/>
          </p:nvPr>
        </p:nvSpPr>
        <p:spPr>
          <a:xfrm>
            <a:off x="8427930" y="4014788"/>
            <a:ext cx="3068875" cy="1835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kstidia 1">
  <p:cSld name="Tekstidia 1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7A2582"/>
              </a:gs>
              <a:gs pos="98000">
                <a:srgbClr val="00338D"/>
              </a:gs>
              <a:gs pos="100000">
                <a:srgbClr val="00338D"/>
              </a:gs>
            </a:gsLst>
            <a:lin ang="18600000" scaled="0"/>
          </a:gra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" name="Google Shape;21;p3"/>
          <p:cNvSpPr txBox="1"/>
          <p:nvPr/>
        </p:nvSpPr>
        <p:spPr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fld id="{00000000-1234-1234-1234-123412341234}" type="slidenum">
              <a:rPr lang="fi-FI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" name="Google Shape;22;p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 flipH="1">
            <a:off x="8071756" y="-2"/>
            <a:ext cx="4120243" cy="412024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23;p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705599" y="1371599"/>
            <a:ext cx="5486401" cy="5486401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3"/>
          <p:cNvSpPr/>
          <p:nvPr/>
        </p:nvSpPr>
        <p:spPr>
          <a:xfrm>
            <a:off x="1137600" y="1515600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pic>
        <p:nvPicPr>
          <p:cNvPr id="25" name="Google Shape;25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0591" y="5779702"/>
            <a:ext cx="896739" cy="849661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26;p3"/>
          <p:cNvSpPr txBox="1">
            <a:spLocks noGrp="1"/>
          </p:cNvSpPr>
          <p:nvPr>
            <p:ph type="title"/>
          </p:nvPr>
        </p:nvSpPr>
        <p:spPr>
          <a:xfrm>
            <a:off x="1026000" y="831600"/>
            <a:ext cx="10511481" cy="61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body" idx="1"/>
          </p:nvPr>
        </p:nvSpPr>
        <p:spPr>
          <a:xfrm>
            <a:off x="1015201" y="1778400"/>
            <a:ext cx="10521956" cy="4121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itaattidia">
  <p:cSld name="Sitaattidia"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7A2582"/>
              </a:gs>
              <a:gs pos="98000">
                <a:srgbClr val="00338D"/>
              </a:gs>
              <a:gs pos="100000">
                <a:srgbClr val="00338D"/>
              </a:gs>
            </a:gsLst>
            <a:lin ang="18600000" scaled="0"/>
          </a:gra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88" name="Google Shape;188;p2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334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2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flipH="1">
            <a:off x="6580415" y="0"/>
            <a:ext cx="6858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p21"/>
          <p:cNvSpPr/>
          <p:nvPr/>
        </p:nvSpPr>
        <p:spPr>
          <a:xfrm>
            <a:off x="838200" y="1143000"/>
            <a:ext cx="1513719" cy="28341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475" tIns="31725" rIns="63475" bIns="3172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8000" b="1">
                <a:solidFill>
                  <a:srgbClr val="EBB700"/>
                </a:solidFill>
                <a:latin typeface="Open Sans"/>
                <a:ea typeface="Open Sans"/>
                <a:cs typeface="Open Sans"/>
                <a:sym typeface="Open Sans"/>
              </a:rPr>
              <a:t>“</a:t>
            </a:r>
            <a:endParaRPr/>
          </a:p>
        </p:txBody>
      </p:sp>
      <p:sp>
        <p:nvSpPr>
          <p:cNvPr id="191" name="Google Shape;191;p21"/>
          <p:cNvSpPr/>
          <p:nvPr/>
        </p:nvSpPr>
        <p:spPr>
          <a:xfrm>
            <a:off x="9916281" y="4014626"/>
            <a:ext cx="1513719" cy="28341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475" tIns="31725" rIns="63475" bIns="3172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8000" b="1">
                <a:solidFill>
                  <a:srgbClr val="EBB700"/>
                </a:solidFill>
                <a:latin typeface="Open Sans"/>
                <a:ea typeface="Open Sans"/>
                <a:cs typeface="Open Sans"/>
                <a:sym typeface="Open Sans"/>
              </a:rPr>
              <a:t>”</a:t>
            </a:r>
            <a:endParaRPr/>
          </a:p>
        </p:txBody>
      </p:sp>
      <p:sp>
        <p:nvSpPr>
          <p:cNvPr id="192" name="Google Shape;192;p21"/>
          <p:cNvSpPr txBox="1"/>
          <p:nvPr/>
        </p:nvSpPr>
        <p:spPr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fld id="{00000000-1234-1234-1234-123412341234}" type="slidenum">
              <a:rPr lang="fi-FI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21"/>
          <p:cNvSpPr txBox="1">
            <a:spLocks noGrp="1"/>
          </p:cNvSpPr>
          <p:nvPr>
            <p:ph type="body" idx="1"/>
          </p:nvPr>
        </p:nvSpPr>
        <p:spPr>
          <a:xfrm>
            <a:off x="1835728" y="1917756"/>
            <a:ext cx="8520546" cy="3013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0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yhjädia1">
  <p:cSld name="Tyhjädia1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2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6" name="Google Shape;196;p22"/>
          <p:cNvSpPr txBox="1"/>
          <p:nvPr/>
        </p:nvSpPr>
        <p:spPr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 sz="1000">
                <a:solidFill>
                  <a:srgbClr val="00338D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00">
              <a:solidFill>
                <a:srgbClr val="00338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22"/>
          <p:cNvSpPr txBox="1">
            <a:spLocks noGrp="1"/>
          </p:cNvSpPr>
          <p:nvPr>
            <p:ph type="title"/>
          </p:nvPr>
        </p:nvSpPr>
        <p:spPr>
          <a:xfrm>
            <a:off x="251791" y="1127235"/>
            <a:ext cx="11628437" cy="61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None/>
              <a:defRPr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98" name="Google Shape;198;p22"/>
          <p:cNvSpPr/>
          <p:nvPr/>
        </p:nvSpPr>
        <p:spPr>
          <a:xfrm>
            <a:off x="0" y="-2"/>
            <a:ext cx="12192000" cy="868681"/>
          </a:xfrm>
          <a:prstGeom prst="rect">
            <a:avLst/>
          </a:prstGeom>
          <a:gradFill>
            <a:gsLst>
              <a:gs pos="0">
                <a:srgbClr val="00338D"/>
              </a:gs>
              <a:gs pos="100000">
                <a:srgbClr val="7A2582"/>
              </a:gs>
            </a:gsLst>
            <a:lin ang="18600000" scaled="0"/>
          </a:gra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p22"/>
          <p:cNvSpPr/>
          <p:nvPr/>
        </p:nvSpPr>
        <p:spPr>
          <a:xfrm>
            <a:off x="-1524" y="640080"/>
            <a:ext cx="12193524" cy="228600"/>
          </a:xfrm>
          <a:prstGeom prst="rect">
            <a:avLst/>
          </a:prstGeom>
          <a:solidFill>
            <a:srgbClr val="0D2240">
              <a:alpha val="20784"/>
            </a:srgbClr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0" name="Google Shape;200;p2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38822" y="201698"/>
            <a:ext cx="917472" cy="8715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yhjädia2">
  <p:cSld name="Tyhjädia2"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2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03" name="Google Shape;203;p23"/>
          <p:cNvSpPr txBox="1"/>
          <p:nvPr/>
        </p:nvSpPr>
        <p:spPr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 sz="1000">
                <a:solidFill>
                  <a:srgbClr val="00338D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00">
              <a:solidFill>
                <a:srgbClr val="00338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23"/>
          <p:cNvSpPr txBox="1">
            <a:spLocks noGrp="1"/>
          </p:cNvSpPr>
          <p:nvPr>
            <p:ph type="title"/>
          </p:nvPr>
        </p:nvSpPr>
        <p:spPr>
          <a:xfrm>
            <a:off x="1026001" y="721595"/>
            <a:ext cx="10833904" cy="457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None/>
              <a:defRPr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05" name="Google Shape;205;p23"/>
          <p:cNvSpPr/>
          <p:nvPr/>
        </p:nvSpPr>
        <p:spPr>
          <a:xfrm>
            <a:off x="0" y="765048"/>
            <a:ext cx="457200" cy="370296"/>
          </a:xfrm>
          <a:prstGeom prst="rect">
            <a:avLst/>
          </a:prstGeom>
          <a:solidFill>
            <a:srgbClr val="FBC608"/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EBB7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23"/>
          <p:cNvSpPr/>
          <p:nvPr/>
        </p:nvSpPr>
        <p:spPr>
          <a:xfrm>
            <a:off x="0" y="0"/>
            <a:ext cx="12188952" cy="457200"/>
          </a:xfrm>
          <a:prstGeom prst="rect">
            <a:avLst/>
          </a:prstGeom>
          <a:gradFill>
            <a:gsLst>
              <a:gs pos="0">
                <a:srgbClr val="0D2240"/>
              </a:gs>
              <a:gs pos="50000">
                <a:srgbClr val="00338D"/>
              </a:gs>
              <a:gs pos="99000">
                <a:srgbClr val="7A2582"/>
              </a:gs>
              <a:gs pos="100000">
                <a:srgbClr val="7A2582"/>
              </a:gs>
            </a:gsLst>
            <a:lin ang="18600000" scaled="0"/>
          </a:gra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yhjädia3">
  <p:cSld name="Tyhjädia3"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09" name="Google Shape;209;p24"/>
          <p:cNvSpPr/>
          <p:nvPr/>
        </p:nvSpPr>
        <p:spPr>
          <a:xfrm>
            <a:off x="0" y="0"/>
            <a:ext cx="12188952" cy="457200"/>
          </a:xfrm>
          <a:prstGeom prst="rect">
            <a:avLst/>
          </a:prstGeom>
          <a:gradFill>
            <a:gsLst>
              <a:gs pos="0">
                <a:srgbClr val="0D2240"/>
              </a:gs>
              <a:gs pos="50000">
                <a:srgbClr val="00338D"/>
              </a:gs>
              <a:gs pos="99000">
                <a:srgbClr val="7A2582"/>
              </a:gs>
              <a:gs pos="100000">
                <a:srgbClr val="7A2582"/>
              </a:gs>
            </a:gsLst>
            <a:lin ang="18600000" scaled="0"/>
          </a:gra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tsikko ja sisältö" type="obj">
  <p:cSld name="OBJECT"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27"/>
          <p:cNvSpPr txBox="1">
            <a:spLocks noGrp="1"/>
          </p:cNvSpPr>
          <p:nvPr>
            <p:ph type="title"/>
          </p:nvPr>
        </p:nvSpPr>
        <p:spPr>
          <a:xfrm>
            <a:off x="92964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27"/>
          <p:cNvSpPr txBox="1">
            <a:spLocks noGrp="1"/>
          </p:cNvSpPr>
          <p:nvPr>
            <p:ph type="body" idx="1"/>
          </p:nvPr>
        </p:nvSpPr>
        <p:spPr>
          <a:xfrm>
            <a:off x="956364" y="1868556"/>
            <a:ext cx="10499035" cy="4368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3" name="Google Shape;223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4" name="Google Shape;224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5" name="Google Shape;225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ukautettu asettelu">
  <p:cSld name="Mukautettu asettelu"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28"/>
          <p:cNvSpPr txBox="1">
            <a:spLocks noGrp="1"/>
          </p:cNvSpPr>
          <p:nvPr>
            <p:ph type="title"/>
          </p:nvPr>
        </p:nvSpPr>
        <p:spPr>
          <a:xfrm>
            <a:off x="92964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8" name="Google Shape;228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9" name="Google Shape;229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0" name="Google Shape;230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aksi sisältökohdetta" type="twoObj">
  <p:cSld name="TWO_OBJECTS"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29"/>
          <p:cNvSpPr txBox="1">
            <a:spLocks noGrp="1"/>
          </p:cNvSpPr>
          <p:nvPr>
            <p:ph type="title"/>
          </p:nvPr>
        </p:nvSpPr>
        <p:spPr>
          <a:xfrm>
            <a:off x="92964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3" name="Google Shape;233;p29"/>
          <p:cNvSpPr txBox="1">
            <a:spLocks noGrp="1"/>
          </p:cNvSpPr>
          <p:nvPr>
            <p:ph type="body" idx="1"/>
          </p:nvPr>
        </p:nvSpPr>
        <p:spPr>
          <a:xfrm>
            <a:off x="946352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4" name="Google Shape;234;p2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5" name="Google Shape;235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6" name="Google Shape;236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7" name="Google Shape;237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ailu" type="twoTxTwoObj">
  <p:cSld name="TWO_OBJECTS_WITH_TEXT"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30"/>
          <p:cNvSpPr txBox="1">
            <a:spLocks noGrp="1"/>
          </p:cNvSpPr>
          <p:nvPr>
            <p:ph type="title"/>
          </p:nvPr>
        </p:nvSpPr>
        <p:spPr>
          <a:xfrm>
            <a:off x="928276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0" name="Google Shape;240;p30"/>
          <p:cNvSpPr txBox="1">
            <a:spLocks noGrp="1"/>
          </p:cNvSpPr>
          <p:nvPr>
            <p:ph type="body" idx="1"/>
          </p:nvPr>
        </p:nvSpPr>
        <p:spPr>
          <a:xfrm>
            <a:off x="957772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41" name="Google Shape;241;p30"/>
          <p:cNvSpPr txBox="1">
            <a:spLocks noGrp="1"/>
          </p:cNvSpPr>
          <p:nvPr>
            <p:ph type="body" idx="2"/>
          </p:nvPr>
        </p:nvSpPr>
        <p:spPr>
          <a:xfrm>
            <a:off x="947940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2" name="Google Shape;242;p30"/>
          <p:cNvSpPr txBox="1">
            <a:spLocks noGrp="1"/>
          </p:cNvSpPr>
          <p:nvPr>
            <p:ph type="body" idx="3"/>
          </p:nvPr>
        </p:nvSpPr>
        <p:spPr>
          <a:xfrm>
            <a:off x="6191864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43" name="Google Shape;243;p30"/>
          <p:cNvSpPr txBox="1">
            <a:spLocks noGrp="1"/>
          </p:cNvSpPr>
          <p:nvPr>
            <p:ph type="body" idx="4"/>
          </p:nvPr>
        </p:nvSpPr>
        <p:spPr>
          <a:xfrm>
            <a:off x="6191864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4" name="Google Shape;244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5" name="Google Shape;245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6" name="Google Shape;246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kstidia3">
  <p:cSld name="Tekstidia3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0" name="Google Shape;30;p4"/>
          <p:cNvSpPr txBox="1"/>
          <p:nvPr/>
        </p:nvSpPr>
        <p:spPr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 sz="1000" b="0" i="0" u="none" strike="noStrike" cap="none">
                <a:solidFill>
                  <a:srgbClr val="00338D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00" b="0" i="0" u="none" strike="noStrike" cap="none">
              <a:solidFill>
                <a:srgbClr val="00338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Google Shape;31;p4"/>
          <p:cNvSpPr/>
          <p:nvPr/>
        </p:nvSpPr>
        <p:spPr>
          <a:xfrm>
            <a:off x="1137600" y="1515600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title"/>
          </p:nvPr>
        </p:nvSpPr>
        <p:spPr>
          <a:xfrm>
            <a:off x="1026001" y="1043144"/>
            <a:ext cx="10521956" cy="61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None/>
              <a:defRPr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body" idx="1"/>
          </p:nvPr>
        </p:nvSpPr>
        <p:spPr>
          <a:xfrm>
            <a:off x="1015201" y="1778400"/>
            <a:ext cx="10521956" cy="4121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4" name="Google Shape;34;p4"/>
          <p:cNvSpPr/>
          <p:nvPr/>
        </p:nvSpPr>
        <p:spPr>
          <a:xfrm>
            <a:off x="0" y="-2"/>
            <a:ext cx="12192000" cy="868681"/>
          </a:xfrm>
          <a:prstGeom prst="rect">
            <a:avLst/>
          </a:prstGeom>
          <a:gradFill>
            <a:gsLst>
              <a:gs pos="0">
                <a:srgbClr val="00338D"/>
              </a:gs>
              <a:gs pos="100000">
                <a:srgbClr val="7A2582"/>
              </a:gs>
            </a:gsLst>
            <a:lin ang="18600000" scaled="0"/>
          </a:gra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" name="Google Shape;35;p4"/>
          <p:cNvSpPr/>
          <p:nvPr/>
        </p:nvSpPr>
        <p:spPr>
          <a:xfrm>
            <a:off x="-1524" y="640080"/>
            <a:ext cx="12193524" cy="228600"/>
          </a:xfrm>
          <a:prstGeom prst="rect">
            <a:avLst/>
          </a:prstGeom>
          <a:solidFill>
            <a:srgbClr val="0D2240">
              <a:alpha val="20784"/>
            </a:srgbClr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" name="Google Shape;36;p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38822" y="201698"/>
            <a:ext cx="917472" cy="8715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älidia3">
  <p:cSld name="Välidia3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609600" marR="0" lvl="0" indent="-60960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Helvetica Neue"/>
              <a:buNone/>
            </a:pPr>
            <a:endParaRPr sz="3000" b="0" i="0" u="none" strike="noStrike" cap="none">
              <a:solidFill>
                <a:srgbClr val="40404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9;p5"/>
          <p:cNvSpPr/>
          <p:nvPr/>
        </p:nvSpPr>
        <p:spPr>
          <a:xfrm>
            <a:off x="6719908" y="-358"/>
            <a:ext cx="5472092" cy="6858357"/>
          </a:xfrm>
          <a:custGeom>
            <a:avLst/>
            <a:gdLst/>
            <a:ahLst/>
            <a:cxnLst/>
            <a:rect l="l" t="t" r="r" b="b"/>
            <a:pathLst>
              <a:path w="5714999" h="7162800" extrusionOk="0">
                <a:moveTo>
                  <a:pt x="4135447" y="0"/>
                </a:moveTo>
                <a:lnTo>
                  <a:pt x="5714999" y="0"/>
                </a:lnTo>
                <a:lnTo>
                  <a:pt x="5714999" y="7162800"/>
                </a:lnTo>
                <a:lnTo>
                  <a:pt x="0" y="71628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0" name="Google Shape;40;p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 flipH="1">
            <a:off x="8071756" y="-2"/>
            <a:ext cx="4120243" cy="4120243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Google Shape;41;p5"/>
          <p:cNvSpPr txBox="1">
            <a:spLocks noGrp="1"/>
          </p:cNvSpPr>
          <p:nvPr>
            <p:ph type="body" idx="1"/>
          </p:nvPr>
        </p:nvSpPr>
        <p:spPr>
          <a:xfrm>
            <a:off x="865937" y="1582801"/>
            <a:ext cx="6831400" cy="9707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2" name="Google Shape;42;p5"/>
          <p:cNvSpPr/>
          <p:nvPr/>
        </p:nvSpPr>
        <p:spPr>
          <a:xfrm>
            <a:off x="5334000" y="0"/>
            <a:ext cx="6858000" cy="6858000"/>
          </a:xfrm>
          <a:custGeom>
            <a:avLst/>
            <a:gdLst/>
            <a:ahLst/>
            <a:cxnLst/>
            <a:rect l="l" t="t" r="r" b="b"/>
            <a:pathLst>
              <a:path w="6858000" h="6858000" extrusionOk="0">
                <a:moveTo>
                  <a:pt x="3959471" y="0"/>
                </a:moveTo>
                <a:lnTo>
                  <a:pt x="0" y="6858000"/>
                </a:lnTo>
                <a:lnTo>
                  <a:pt x="6858000" y="6858000"/>
                </a:lnTo>
                <a:lnTo>
                  <a:pt x="6858000" y="0"/>
                </a:lnTo>
                <a:close/>
              </a:path>
            </a:pathLst>
          </a:custGeom>
          <a:gradFill>
            <a:gsLst>
              <a:gs pos="0">
                <a:srgbClr val="7A2582"/>
              </a:gs>
              <a:gs pos="99000">
                <a:srgbClr val="00338D"/>
              </a:gs>
              <a:gs pos="100000">
                <a:srgbClr val="00338D"/>
              </a:gs>
            </a:gsLst>
            <a:lin ang="186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Google Shape;43;p5"/>
          <p:cNvSpPr/>
          <p:nvPr/>
        </p:nvSpPr>
        <p:spPr>
          <a:xfrm>
            <a:off x="5334000" y="0"/>
            <a:ext cx="4176692" cy="6858000"/>
          </a:xfrm>
          <a:custGeom>
            <a:avLst/>
            <a:gdLst/>
            <a:ahLst/>
            <a:cxnLst/>
            <a:rect l="l" t="t" r="r" b="b"/>
            <a:pathLst>
              <a:path w="4176692" h="6858000" extrusionOk="0">
                <a:moveTo>
                  <a:pt x="3959471" y="0"/>
                </a:moveTo>
                <a:lnTo>
                  <a:pt x="4176692" y="0"/>
                </a:lnTo>
                <a:lnTo>
                  <a:pt x="134732" y="6858000"/>
                </a:lnTo>
                <a:lnTo>
                  <a:pt x="0" y="6858000"/>
                </a:lnTo>
                <a:lnTo>
                  <a:pt x="3959471" y="0"/>
                </a:lnTo>
                <a:close/>
              </a:path>
            </a:pathLst>
          </a:custGeom>
          <a:solidFill>
            <a:srgbClr val="10233F">
              <a:alpha val="1333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5"/>
          <p:cNvSpPr txBox="1"/>
          <p:nvPr/>
        </p:nvSpPr>
        <p:spPr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 sz="1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5" name="Google Shape;45;p5" descr="lionlogo_white.ep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983541" y="4495800"/>
            <a:ext cx="1751259" cy="1708354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5"/>
          <p:cNvSpPr/>
          <p:nvPr/>
        </p:nvSpPr>
        <p:spPr>
          <a:xfrm rot="5400000" flipH="1">
            <a:off x="3039510" y="612469"/>
            <a:ext cx="70852" cy="4227280"/>
          </a:xfrm>
          <a:prstGeom prst="rect">
            <a:avLst/>
          </a:prstGeom>
          <a:solidFill>
            <a:srgbClr val="EBB700"/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EBB7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" name="Google Shape;47;p5"/>
          <p:cNvSpPr txBox="1">
            <a:spLocks noGrp="1"/>
          </p:cNvSpPr>
          <p:nvPr>
            <p:ph type="body" idx="2"/>
          </p:nvPr>
        </p:nvSpPr>
        <p:spPr>
          <a:xfrm>
            <a:off x="865188" y="3001963"/>
            <a:ext cx="5303600" cy="2436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iitosdia">
  <p:cSld name="Kiitosdia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Google Shape;49;p6" descr="A picture containing human face, person, person, collag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6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50;p6"/>
          <p:cNvSpPr/>
          <p:nvPr/>
        </p:nvSpPr>
        <p:spPr>
          <a:xfrm>
            <a:off x="-3" y="0"/>
            <a:ext cx="12192000" cy="6858000"/>
          </a:xfrm>
          <a:prstGeom prst="rect">
            <a:avLst/>
          </a:prstGeom>
          <a:gradFill>
            <a:gsLst>
              <a:gs pos="0">
                <a:srgbClr val="00338D">
                  <a:alpha val="90588"/>
                </a:srgbClr>
              </a:gs>
              <a:gs pos="100000">
                <a:srgbClr val="7A2582">
                  <a:alpha val="90588"/>
                </a:srgbClr>
              </a:gs>
            </a:gsLst>
            <a:lin ang="18600000" scaled="0"/>
          </a:gra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p6"/>
          <p:cNvSpPr txBox="1"/>
          <p:nvPr/>
        </p:nvSpPr>
        <p:spPr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 sz="1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2" name="Google Shape;52;p6" descr="lionlogo_white.ep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81804" y="1030084"/>
            <a:ext cx="2013656" cy="1964324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6"/>
          <p:cNvSpPr txBox="1"/>
          <p:nvPr/>
        </p:nvSpPr>
        <p:spPr>
          <a:xfrm>
            <a:off x="2238249" y="3658676"/>
            <a:ext cx="7772400" cy="1920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1525" tIns="40750" rIns="81525" bIns="4075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</a:pPr>
            <a:r>
              <a:rPr lang="fi-FI" sz="4800"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Kiitos</a:t>
            </a:r>
            <a:endParaRPr/>
          </a:p>
          <a:p>
            <a:pPr marL="0" marR="0" lvl="0" indent="0" algn="ctr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</a:pPr>
            <a:r>
              <a:rPr lang="fi-FI" sz="4800"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Tack</a:t>
            </a:r>
            <a:endParaRPr/>
          </a:p>
          <a:p>
            <a:pPr marL="0" marR="0" lvl="0" indent="0" algn="ctr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</a:pPr>
            <a:r>
              <a:rPr lang="fi-FI" sz="4800"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Thank You</a:t>
            </a:r>
            <a:endParaRPr/>
          </a:p>
        </p:txBody>
      </p:sp>
      <p:sp>
        <p:nvSpPr>
          <p:cNvPr id="54" name="Google Shape;54;p6"/>
          <p:cNvSpPr/>
          <p:nvPr/>
        </p:nvSpPr>
        <p:spPr>
          <a:xfrm>
            <a:off x="5379111" y="3321604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</p:spPr>
        <p:txBody>
          <a:bodyPr spcFirstLastPara="1" wrap="square" lIns="94650" tIns="47325" rIns="94650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tsikkodia2">
  <p:cSld name="Otsikkodia2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Google Shape;56;p7" descr="A picture containing human face, person, person, collag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6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7"/>
          <p:cNvSpPr/>
          <p:nvPr/>
        </p:nvSpPr>
        <p:spPr>
          <a:xfrm>
            <a:off x="-3" y="0"/>
            <a:ext cx="12192000" cy="6858000"/>
          </a:xfrm>
          <a:prstGeom prst="rect">
            <a:avLst/>
          </a:prstGeom>
          <a:gradFill>
            <a:gsLst>
              <a:gs pos="0">
                <a:srgbClr val="00338D">
                  <a:alpha val="90588"/>
                </a:srgbClr>
              </a:gs>
              <a:gs pos="100000">
                <a:srgbClr val="7A2582">
                  <a:alpha val="90588"/>
                </a:srgbClr>
              </a:gs>
            </a:gsLst>
            <a:lin ang="18600000" scaled="0"/>
          </a:gra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p7"/>
          <p:cNvSpPr txBox="1"/>
          <p:nvPr/>
        </p:nvSpPr>
        <p:spPr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 sz="1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" name="Google Shape;59;p7"/>
          <p:cNvSpPr/>
          <p:nvPr/>
        </p:nvSpPr>
        <p:spPr>
          <a:xfrm>
            <a:off x="914400" y="3716049"/>
            <a:ext cx="1178336" cy="72760"/>
          </a:xfrm>
          <a:prstGeom prst="rect">
            <a:avLst/>
          </a:prstGeom>
          <a:solidFill>
            <a:srgbClr val="EBB700"/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0" name="Google Shape;60;p7" descr="lionlogo_white.ep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4400" y="1075539"/>
            <a:ext cx="1715386" cy="1673360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7"/>
          <p:cNvSpPr txBox="1">
            <a:spLocks noGrp="1"/>
          </p:cNvSpPr>
          <p:nvPr>
            <p:ph type="title"/>
          </p:nvPr>
        </p:nvSpPr>
        <p:spPr>
          <a:xfrm>
            <a:off x="761999" y="2852163"/>
            <a:ext cx="10515600" cy="6244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sz="4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2" name="Google Shape;62;p7"/>
          <p:cNvSpPr txBox="1">
            <a:spLocks noGrp="1"/>
          </p:cNvSpPr>
          <p:nvPr>
            <p:ph type="body" idx="1"/>
          </p:nvPr>
        </p:nvSpPr>
        <p:spPr>
          <a:xfrm>
            <a:off x="761999" y="3984995"/>
            <a:ext cx="10515600" cy="450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3" name="Google Shape;63;p7"/>
          <p:cNvSpPr txBox="1">
            <a:spLocks noGrp="1"/>
          </p:cNvSpPr>
          <p:nvPr>
            <p:ph type="body" idx="2"/>
          </p:nvPr>
        </p:nvSpPr>
        <p:spPr>
          <a:xfrm>
            <a:off x="761999" y="6017070"/>
            <a:ext cx="10515600" cy="434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tsikkodia3">
  <p:cSld name="Otsikkodia3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Google Shape;65;p8" descr="A picture containing human face, person, person, collag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6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8"/>
          <p:cNvSpPr/>
          <p:nvPr/>
        </p:nvSpPr>
        <p:spPr>
          <a:xfrm>
            <a:off x="-3" y="0"/>
            <a:ext cx="12192000" cy="6858000"/>
          </a:xfrm>
          <a:prstGeom prst="rect">
            <a:avLst/>
          </a:prstGeom>
          <a:gradFill>
            <a:gsLst>
              <a:gs pos="0">
                <a:srgbClr val="0D2240">
                  <a:alpha val="90588"/>
                </a:srgbClr>
              </a:gs>
              <a:gs pos="100000">
                <a:srgbClr val="7A2582">
                  <a:alpha val="90980"/>
                </a:srgbClr>
              </a:gs>
            </a:gsLst>
            <a:lin ang="18600000" scaled="0"/>
          </a:gra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67" name="Google Shape;67;p8"/>
          <p:cNvSpPr/>
          <p:nvPr/>
        </p:nvSpPr>
        <p:spPr>
          <a:xfrm>
            <a:off x="5506829" y="3581400"/>
            <a:ext cx="1178336" cy="72760"/>
          </a:xfrm>
          <a:prstGeom prst="rect">
            <a:avLst/>
          </a:prstGeom>
          <a:solidFill>
            <a:srgbClr val="EBB700"/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8"/>
          <p:cNvSpPr txBox="1"/>
          <p:nvPr/>
        </p:nvSpPr>
        <p:spPr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 sz="1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9" name="Google Shape;69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76800" y="918502"/>
            <a:ext cx="2438400" cy="2316480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8"/>
          <p:cNvSpPr txBox="1">
            <a:spLocks noGrp="1"/>
          </p:cNvSpPr>
          <p:nvPr>
            <p:ph type="body" idx="1"/>
          </p:nvPr>
        </p:nvSpPr>
        <p:spPr>
          <a:xfrm>
            <a:off x="455100" y="3847694"/>
            <a:ext cx="11281788" cy="10161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sz="54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1" name="Google Shape;71;p8"/>
          <p:cNvSpPr txBox="1">
            <a:spLocks noGrp="1"/>
          </p:cNvSpPr>
          <p:nvPr>
            <p:ph type="body" idx="2"/>
          </p:nvPr>
        </p:nvSpPr>
        <p:spPr>
          <a:xfrm>
            <a:off x="780777" y="4977943"/>
            <a:ext cx="10630434" cy="973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tsikkodia4">
  <p:cSld name="Otsikkodia4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Google Shape;73;p9" descr="A picture containing human face, person, person, collag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6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9"/>
          <p:cNvSpPr/>
          <p:nvPr/>
        </p:nvSpPr>
        <p:spPr>
          <a:xfrm>
            <a:off x="-3" y="0"/>
            <a:ext cx="12192000" cy="6858000"/>
          </a:xfrm>
          <a:prstGeom prst="rect">
            <a:avLst/>
          </a:prstGeom>
          <a:gradFill>
            <a:gsLst>
              <a:gs pos="0">
                <a:srgbClr val="0D2240">
                  <a:alpha val="90588"/>
                </a:srgbClr>
              </a:gs>
              <a:gs pos="100000">
                <a:srgbClr val="7A2582">
                  <a:alpha val="90980"/>
                </a:srgbClr>
              </a:gs>
            </a:gsLst>
            <a:lin ang="18600000" scaled="0"/>
          </a:gra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75" name="Google Shape;75;p9"/>
          <p:cNvSpPr txBox="1"/>
          <p:nvPr/>
        </p:nvSpPr>
        <p:spPr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 sz="1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9"/>
          <p:cNvSpPr/>
          <p:nvPr/>
        </p:nvSpPr>
        <p:spPr>
          <a:xfrm>
            <a:off x="914400" y="3716049"/>
            <a:ext cx="1178336" cy="72760"/>
          </a:xfrm>
          <a:prstGeom prst="rect">
            <a:avLst/>
          </a:prstGeom>
          <a:solidFill>
            <a:srgbClr val="EBB700"/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7" name="Google Shape;77;p9" descr="lionlogo_white.ep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4400" y="1075539"/>
            <a:ext cx="1715386" cy="1673360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9"/>
          <p:cNvSpPr txBox="1">
            <a:spLocks noGrp="1"/>
          </p:cNvSpPr>
          <p:nvPr>
            <p:ph type="title"/>
          </p:nvPr>
        </p:nvSpPr>
        <p:spPr>
          <a:xfrm>
            <a:off x="761999" y="2852163"/>
            <a:ext cx="10515600" cy="6244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sz="4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9" name="Google Shape;79;p9"/>
          <p:cNvSpPr txBox="1">
            <a:spLocks noGrp="1"/>
          </p:cNvSpPr>
          <p:nvPr>
            <p:ph type="body" idx="1"/>
          </p:nvPr>
        </p:nvSpPr>
        <p:spPr>
          <a:xfrm>
            <a:off x="761999" y="3984995"/>
            <a:ext cx="10515600" cy="450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0" name="Google Shape;80;p9"/>
          <p:cNvSpPr txBox="1">
            <a:spLocks noGrp="1"/>
          </p:cNvSpPr>
          <p:nvPr>
            <p:ph type="body" idx="2"/>
          </p:nvPr>
        </p:nvSpPr>
        <p:spPr>
          <a:xfrm>
            <a:off x="761999" y="6017070"/>
            <a:ext cx="10515600" cy="434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älidia1">
  <p:cSld name="Välidia1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Google Shape;82;p10" descr="Group of young people huddling in gym"/>
          <p:cNvPicPr preferRelativeResize="0"/>
          <p:nvPr/>
        </p:nvPicPr>
        <p:blipFill rotWithShape="1">
          <a:blip r:embed="rId2">
            <a:alphaModFix amt="10000"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00338D"/>
              </a:gs>
              <a:gs pos="86000">
                <a:srgbClr val="7A2582"/>
              </a:gs>
              <a:gs pos="100000">
                <a:srgbClr val="7A2582"/>
              </a:gs>
            </a:gsLst>
            <a:lin ang="18600000" scaled="0"/>
          </a:gradFill>
          <a:ln>
            <a:noFill/>
          </a:ln>
        </p:spPr>
      </p:pic>
      <p:sp>
        <p:nvSpPr>
          <p:cNvPr id="83" name="Google Shape;83;p10"/>
          <p:cNvSpPr/>
          <p:nvPr/>
        </p:nvSpPr>
        <p:spPr>
          <a:xfrm>
            <a:off x="4366719" y="3497120"/>
            <a:ext cx="3454918" cy="97542"/>
          </a:xfrm>
          <a:prstGeom prst="rect">
            <a:avLst/>
          </a:prstGeom>
          <a:solidFill>
            <a:srgbClr val="EBB700"/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pic>
        <p:nvPicPr>
          <p:cNvPr id="84" name="Google Shape;84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 flipH="1">
            <a:off x="8071756" y="-2"/>
            <a:ext cx="4120243" cy="4120243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05599" y="1371599"/>
            <a:ext cx="5486401" cy="5486401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0"/>
          <p:cNvSpPr txBox="1"/>
          <p:nvPr/>
        </p:nvSpPr>
        <p:spPr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 sz="1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10"/>
          <p:cNvSpPr txBox="1">
            <a:spLocks noGrp="1"/>
          </p:cNvSpPr>
          <p:nvPr>
            <p:ph type="body" idx="1"/>
          </p:nvPr>
        </p:nvSpPr>
        <p:spPr>
          <a:xfrm>
            <a:off x="152813" y="2417523"/>
            <a:ext cx="11886374" cy="9707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  <a:defRPr sz="6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8" name="Google Shape;88;p10"/>
          <p:cNvSpPr txBox="1">
            <a:spLocks noGrp="1"/>
          </p:cNvSpPr>
          <p:nvPr>
            <p:ph type="body" idx="2"/>
          </p:nvPr>
        </p:nvSpPr>
        <p:spPr>
          <a:xfrm>
            <a:off x="150991" y="3949220"/>
            <a:ext cx="11886374" cy="8858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  <a:defRPr sz="6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3.jp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1" descr="Kuva, joka sisältää kohteen symboli, logo, tunnus, Tavaramerkki&#10;&#10;Kuvaus luotu automaattisesti"/>
          <p:cNvPicPr preferRelativeResize="0"/>
          <p:nvPr/>
        </p:nvPicPr>
        <p:blipFill rotWithShape="1">
          <a:blip r:embed="rId25">
            <a:alphaModFix/>
          </a:blip>
          <a:srcRect/>
          <a:stretch/>
        </p:blipFill>
        <p:spPr>
          <a:xfrm>
            <a:off x="3607980" y="1072701"/>
            <a:ext cx="4976040" cy="471259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7F7F"/>
        </a:solidFill>
        <a:effectLst/>
      </p:bgPr>
    </p:bg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25"/>
          <p:cNvSpPr txBox="1"/>
          <p:nvPr/>
        </p:nvSpPr>
        <p:spPr>
          <a:xfrm>
            <a:off x="11201400" y="6434351"/>
            <a:ext cx="558800" cy="178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 sz="563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563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Google Shape;213;p26"/>
          <p:cNvPicPr preferRelativeResize="0"/>
          <p:nvPr/>
        </p:nvPicPr>
        <p:blipFill rotWithShape="1">
          <a:blip r:embed="rId6">
            <a:alphaModFix/>
          </a:blip>
          <a:srcRect l="5" r="5"/>
          <a:stretch/>
        </p:blipFill>
        <p:spPr>
          <a:xfrm>
            <a:off x="6999111" y="1307610"/>
            <a:ext cx="5192890" cy="5546926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p26"/>
          <p:cNvSpPr txBox="1">
            <a:spLocks noGrp="1"/>
          </p:cNvSpPr>
          <p:nvPr>
            <p:ph type="title"/>
          </p:nvPr>
        </p:nvSpPr>
        <p:spPr>
          <a:xfrm>
            <a:off x="92964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15" name="Google Shape;215;p26"/>
          <p:cNvSpPr txBox="1">
            <a:spLocks noGrp="1"/>
          </p:cNvSpPr>
          <p:nvPr>
            <p:ph type="body" idx="1"/>
          </p:nvPr>
        </p:nvSpPr>
        <p:spPr>
          <a:xfrm>
            <a:off x="956364" y="1868556"/>
            <a:ext cx="10499035" cy="4368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6" name="Google Shape;216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90A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7" name="Google Shape;217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90A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8" name="Google Shape;218;p26"/>
          <p:cNvSpPr/>
          <p:nvPr/>
        </p:nvSpPr>
        <p:spPr>
          <a:xfrm>
            <a:off x="1039532" y="1610625"/>
            <a:ext cx="1476375" cy="72760"/>
          </a:xfrm>
          <a:prstGeom prst="rect">
            <a:avLst/>
          </a:prstGeom>
          <a:solidFill>
            <a:srgbClr val="EBB700"/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990A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990A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990A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990A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990A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990A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990A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990A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990A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31"/>
          <p:cNvSpPr txBox="1">
            <a:spLocks noGrp="1"/>
          </p:cNvSpPr>
          <p:nvPr>
            <p:ph type="body" idx="1"/>
          </p:nvPr>
        </p:nvSpPr>
        <p:spPr>
          <a:xfrm>
            <a:off x="455100" y="3847694"/>
            <a:ext cx="11281788" cy="10161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</a:pPr>
            <a:r>
              <a:rPr lang="fi-FI"/>
              <a:t>Kummien valmennus</a:t>
            </a:r>
            <a:endParaRPr/>
          </a:p>
        </p:txBody>
      </p:sp>
      <p:sp>
        <p:nvSpPr>
          <p:cNvPr id="252" name="Google Shape;252;p31"/>
          <p:cNvSpPr txBox="1">
            <a:spLocks noGrp="1"/>
          </p:cNvSpPr>
          <p:nvPr>
            <p:ph type="body" idx="2"/>
          </p:nvPr>
        </p:nvSpPr>
        <p:spPr>
          <a:xfrm>
            <a:off x="780777" y="5570375"/>
            <a:ext cx="10630434" cy="606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</a:pPr>
            <a:r>
              <a:rPr lang="fi-FI" sz="2500" dirty="0"/>
              <a:t>2025-26</a:t>
            </a:r>
            <a:endParaRPr sz="2500" dirty="0"/>
          </a:p>
        </p:txBody>
      </p:sp>
      <p:pic>
        <p:nvPicPr>
          <p:cNvPr id="253" name="Google Shape;253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825134" y="906622"/>
            <a:ext cx="1783241" cy="9199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32"/>
          <p:cNvSpPr txBox="1">
            <a:spLocks noGrp="1"/>
          </p:cNvSpPr>
          <p:nvPr>
            <p:ph type="title"/>
          </p:nvPr>
        </p:nvSpPr>
        <p:spPr>
          <a:xfrm>
            <a:off x="1026000" y="831600"/>
            <a:ext cx="10511481" cy="61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fi-FI"/>
              <a:t>Kummi ja klubin jatkuvuus</a:t>
            </a:r>
            <a:endParaRPr/>
          </a:p>
        </p:txBody>
      </p:sp>
      <p:sp>
        <p:nvSpPr>
          <p:cNvPr id="259" name="Google Shape;259;p32"/>
          <p:cNvSpPr txBox="1">
            <a:spLocks noGrp="1"/>
          </p:cNvSpPr>
          <p:nvPr>
            <p:ph type="body" idx="1"/>
          </p:nvPr>
        </p:nvSpPr>
        <p:spPr>
          <a:xfrm>
            <a:off x="1026000" y="2052267"/>
            <a:ext cx="9794400" cy="32694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76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Char char="•"/>
            </a:pPr>
            <a:r>
              <a:rPr lang="fi-FI" sz="2600"/>
              <a:t>klubin toiminnan jatkuvuuden turvaamiseksi jäsenhankinnan on kuuluttava klubin jokavuotiseen toimintasuunnitelmaan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600"/>
              <a:buChar char="•"/>
            </a:pPr>
            <a:r>
              <a:rPr lang="fi-FI" sz="2600"/>
              <a:t>uusien jäsenten myötä saamme uusia kykyjä, uusia ideoita, lisää tekeviä käsiä aktiviteetteihin ja virkailijoita tuleville vuosille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600"/>
              <a:buChar char="•"/>
            </a:pPr>
            <a:r>
              <a:rPr lang="fi-FI" sz="2600"/>
              <a:t>olet kummina olennainen tekijä jäsenpysyvyyden varmistamisessa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33"/>
          <p:cNvSpPr txBox="1">
            <a:spLocks noGrp="1"/>
          </p:cNvSpPr>
          <p:nvPr>
            <p:ph type="title"/>
          </p:nvPr>
        </p:nvSpPr>
        <p:spPr>
          <a:xfrm>
            <a:off x="1026000" y="831600"/>
            <a:ext cx="10511481" cy="61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fi-FI"/>
              <a:t>Kummi tukee uutta jäsentä</a:t>
            </a:r>
            <a:endParaRPr/>
          </a:p>
        </p:txBody>
      </p:sp>
      <p:sp>
        <p:nvSpPr>
          <p:cNvPr id="265" name="Google Shape;265;p33"/>
          <p:cNvSpPr txBox="1">
            <a:spLocks noGrp="1"/>
          </p:cNvSpPr>
          <p:nvPr>
            <p:ph type="body" idx="1"/>
          </p:nvPr>
        </p:nvSpPr>
        <p:spPr>
          <a:xfrm>
            <a:off x="852914" y="1649496"/>
            <a:ext cx="10206972" cy="32694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76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Char char="•"/>
            </a:pPr>
            <a:r>
              <a:rPr lang="fi-FI" sz="2600"/>
              <a:t>kutsu hänet klubitapaamisiin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600"/>
              <a:buChar char="•"/>
            </a:pPr>
            <a:r>
              <a:rPr lang="fi-FI" sz="2600"/>
              <a:t>pidä hänelle seuraa kokouksissa ja ole valmis vastaamaan klubitoimintaa koskeviin kysymyksiin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600"/>
              <a:buChar char="•"/>
            </a:pPr>
            <a:r>
              <a:rPr lang="fi-FI" sz="2600"/>
              <a:t>varmistaudu siitä, että hän kokee itsensä tervetulleeksi klubiin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600"/>
              <a:buChar char="•"/>
            </a:pPr>
            <a:r>
              <a:rPr lang="fi-FI" sz="2600"/>
              <a:t>esittele hänet klubilaisille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600"/>
              <a:buChar char="•"/>
            </a:pPr>
            <a:r>
              <a:rPr lang="fi-FI" sz="2600"/>
              <a:t>kerro hänelle klubista, sen virkailijoista ja säännöistä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600"/>
              <a:buChar char="•"/>
            </a:pPr>
            <a:r>
              <a:rPr lang="fi-FI" sz="2600"/>
              <a:t>ota hänet mukaan klubin aktiviteetteihin jotta hänestä tulee aktiivinen jäsen heti alusta alkaen</a:t>
            </a:r>
            <a:endParaRPr/>
          </a:p>
          <a:p>
            <a:pPr marL="228600" lvl="0" indent="-63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</a:pPr>
            <a:endParaRPr sz="2600"/>
          </a:p>
          <a:p>
            <a:pPr marL="228600" lvl="0" indent="-63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</a:pPr>
            <a:endParaRPr sz="26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34"/>
          <p:cNvSpPr txBox="1">
            <a:spLocks noGrp="1"/>
          </p:cNvSpPr>
          <p:nvPr>
            <p:ph type="title"/>
          </p:nvPr>
        </p:nvSpPr>
        <p:spPr>
          <a:xfrm>
            <a:off x="1026000" y="831600"/>
            <a:ext cx="10511481" cy="61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fi-FI"/>
              <a:t>Kummi tukee uutta jäsentä</a:t>
            </a:r>
            <a:endParaRPr/>
          </a:p>
        </p:txBody>
      </p:sp>
      <p:sp>
        <p:nvSpPr>
          <p:cNvPr id="271" name="Google Shape;271;p34"/>
          <p:cNvSpPr txBox="1">
            <a:spLocks noGrp="1"/>
          </p:cNvSpPr>
          <p:nvPr>
            <p:ph type="body" idx="1"/>
          </p:nvPr>
        </p:nvSpPr>
        <p:spPr>
          <a:xfrm>
            <a:off x="852914" y="1649496"/>
            <a:ext cx="10206972" cy="32694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76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Char char="•"/>
            </a:pPr>
            <a:r>
              <a:rPr lang="fi-FI" sz="2600"/>
              <a:t>perehdytä hänet lionstoimintaan ja klubin tapoihin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600"/>
              <a:buChar char="•"/>
            </a:pPr>
            <a:r>
              <a:rPr lang="fi-FI" sz="2600"/>
              <a:t>osallistukaa yhdessä uusien lionien valmennukseen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600"/>
              <a:buChar char="•"/>
            </a:pPr>
            <a:r>
              <a:rPr lang="fi-FI" sz="2600"/>
              <a:t>Huomioi hänen ajatuksensa ja ideansa lionstoiminnasta, aktiviteeteista ja palvelukohteista. Varmista, että niitä kuunnellaan.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600"/>
              <a:buChar char="•"/>
            </a:pPr>
            <a:r>
              <a:rPr lang="fi-FI" sz="2600"/>
              <a:t>kummi on aina kummi – huomioi uusi jäsen vielä vuosienkin jälkeen</a:t>
            </a:r>
            <a:endParaRPr/>
          </a:p>
          <a:p>
            <a:pPr marL="228600" lvl="0" indent="-63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</a:pPr>
            <a:endParaRPr sz="2600"/>
          </a:p>
          <a:p>
            <a:pPr marL="228600" lvl="0" indent="-63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</a:pPr>
            <a:endParaRPr sz="26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35"/>
          <p:cNvSpPr txBox="1"/>
          <p:nvPr/>
        </p:nvSpPr>
        <p:spPr>
          <a:xfrm>
            <a:off x="1033365" y="1007829"/>
            <a:ext cx="7845774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3200" b="1" i="0" u="none" strike="noStrike" cap="none">
                <a:solidFill>
                  <a:srgbClr val="00338D"/>
                </a:solidFill>
                <a:latin typeface="Arial"/>
                <a:ea typeface="Arial"/>
                <a:cs typeface="Arial"/>
                <a:sym typeface="Arial"/>
              </a:rPr>
              <a:t>Uuden lionin passi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78" name="Google Shape;278;p35"/>
          <p:cNvGraphicFramePr/>
          <p:nvPr/>
        </p:nvGraphicFramePr>
        <p:xfrm>
          <a:off x="1284514" y="1592604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{A7D5AB6C-F3CC-497F-B878-81D20EF92B91}</a:tableStyleId>
              </a:tblPr>
              <a:tblGrid>
                <a:gridCol w="7373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0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28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994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1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1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1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84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Uuden lionin passi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1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1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84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Nimi ja jäsennumero: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1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1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84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Kummisi: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1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1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94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1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1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1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94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1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Esittäydy klubissasi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1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1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94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1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Kutsu kummisi kävelylle ja selvitä, miten hänestä tuli lion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1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1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94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1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Osallistu kummisi kanssa piirin uuden lionin valmennukseen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1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1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94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1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Osallistu klubisi aktiviteettiin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1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1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94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1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Liity piirin Facebook-ryhmään 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1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1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94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1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Selvitä klubisi presidentti ja kerro hänelle, miten haluaisit auttaa ja osallistua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1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1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994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1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Jaa klubisi toimintaan liittyvä postaus omalla SOME-tililläsi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1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1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994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1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Osallistu piirin aktiviteettipajaan tai valmennuksiin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1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1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994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1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Käytä lions-merkkiä arjessa 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1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1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994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1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Luo itsellesi MyLion-tunnukset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1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1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994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1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Osallistu toisen klubin aktiviteettiin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1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1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994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1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Tee postaus klubisi aktiviteetista piirin SOME-kanavalle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1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1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994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1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Pidä klubissasi esitelmä itsellesi tärkeästä aiheesta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1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1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994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1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Osallistu Lions-liiton webinaariin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1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1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994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1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Osallistu piirifoorumiin tai aluefoorumiin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1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1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994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1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Kutsu tuttavasi tutustumaan klubiin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1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1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994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1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Vieraile kummisi kanssa toisessa lohkosi klubissa ja selvitä klubin vanhin edelleen toteutettava aktiviteetti.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1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1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994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1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Ehdota klubillesi uutta aktiviteettia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1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1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994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1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1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1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</a:tbl>
          </a:graphicData>
        </a:graphic>
      </p:graphicFrame>
      <p:pic>
        <p:nvPicPr>
          <p:cNvPr id="279" name="Google Shape;279;p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33709" y="1484914"/>
            <a:ext cx="1245430" cy="11821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36"/>
          <p:cNvSpPr txBox="1">
            <a:spLocks noGrp="1"/>
          </p:cNvSpPr>
          <p:nvPr>
            <p:ph type="body" idx="1"/>
          </p:nvPr>
        </p:nvSpPr>
        <p:spPr>
          <a:xfrm>
            <a:off x="865937" y="1582801"/>
            <a:ext cx="6831400" cy="9707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</a:pPr>
            <a:r>
              <a:rPr lang="fi-FI"/>
              <a:t>Uuden jäsenen vastaanotto</a:t>
            </a:r>
            <a:endParaRPr/>
          </a:p>
        </p:txBody>
      </p:sp>
      <p:sp>
        <p:nvSpPr>
          <p:cNvPr id="285" name="Google Shape;285;p36"/>
          <p:cNvSpPr txBox="1">
            <a:spLocks noGrp="1"/>
          </p:cNvSpPr>
          <p:nvPr>
            <p:ph type="body" idx="2"/>
          </p:nvPr>
        </p:nvSpPr>
        <p:spPr>
          <a:xfrm>
            <a:off x="865188" y="3001963"/>
            <a:ext cx="5303600" cy="2436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fi-FI"/>
              <a:t>jäseneksiottotilaisuus</a:t>
            </a:r>
            <a:endParaRPr/>
          </a:p>
          <a:p>
            <a:pPr marL="457200" lvl="0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fi-FI"/>
              <a:t>Lionslupauksen malli</a:t>
            </a:r>
            <a:endParaRPr/>
          </a:p>
          <a:p>
            <a:pPr marL="457200" lvl="0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fi-FI"/>
              <a:t>kummilupauksen malli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sp>
        <p:nvSpPr>
          <p:cNvPr id="286" name="Google Shape;286;p36"/>
          <p:cNvSpPr txBox="1"/>
          <p:nvPr/>
        </p:nvSpPr>
        <p:spPr>
          <a:xfrm>
            <a:off x="3050722" y="3249777"/>
            <a:ext cx="610144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37"/>
          <p:cNvSpPr txBox="1">
            <a:spLocks noGrp="1"/>
          </p:cNvSpPr>
          <p:nvPr>
            <p:ph type="title"/>
          </p:nvPr>
        </p:nvSpPr>
        <p:spPr>
          <a:xfrm>
            <a:off x="1026000" y="831600"/>
            <a:ext cx="10511481" cy="61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fi-FI"/>
              <a:t>Jäseneksiottotilaisuus</a:t>
            </a:r>
            <a:endParaRPr/>
          </a:p>
        </p:txBody>
      </p:sp>
      <p:sp>
        <p:nvSpPr>
          <p:cNvPr id="293" name="Google Shape;293;p37"/>
          <p:cNvSpPr txBox="1">
            <a:spLocks noGrp="1"/>
          </p:cNvSpPr>
          <p:nvPr>
            <p:ph type="body" idx="1"/>
          </p:nvPr>
        </p:nvSpPr>
        <p:spPr>
          <a:xfrm>
            <a:off x="852914" y="1649496"/>
            <a:ext cx="10206972" cy="32694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76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/>
          </a:p>
          <a:p>
            <a:pPr marL="228600" lvl="0" indent="-63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</a:pPr>
            <a:endParaRPr sz="2600"/>
          </a:p>
          <a:p>
            <a:pPr marL="228600" lvl="0" indent="-63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</a:pPr>
            <a:endParaRPr sz="2600"/>
          </a:p>
        </p:txBody>
      </p:sp>
      <p:sp>
        <p:nvSpPr>
          <p:cNvPr id="294" name="Google Shape;294;p37"/>
          <p:cNvSpPr txBox="1"/>
          <p:nvPr/>
        </p:nvSpPr>
        <p:spPr>
          <a:xfrm>
            <a:off x="1132114" y="1821092"/>
            <a:ext cx="10511480" cy="44494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Uuden jäsenen vastaanotosta on hyvä tehdä mieliinpainuva ja arvokas tilaisuus. Jokaisella klubilla on omat perinteet, tässä yksi malliesimerkki tilaisuudesta: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fi-FI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Varaa valmiiksi:</a:t>
            </a:r>
            <a:endParaRPr/>
          </a:p>
          <a:p>
            <a:pPr marL="457200" marR="0" lvl="0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fi-F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uuden jäsenen kansio, jonka mukana tulee lionspinssi.</a:t>
            </a:r>
            <a:endParaRPr/>
          </a:p>
          <a:p>
            <a:pPr marL="457200" marR="0" lvl="0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fi-F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kynttilä, piirin ja klubin materiaalia (piirilehti, klubin käsikirja, Lions-INFO, Uuden jäsenen passi)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fi-FI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Tilaisuuden toteutus:</a:t>
            </a:r>
            <a:endParaRPr/>
          </a:p>
          <a:p>
            <a:pPr marL="457200" marR="0" lvl="0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fi-F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klubi seisoo seremonian ajan juhlistaen tilaisuuden arvokkuutta</a:t>
            </a:r>
            <a:endParaRPr/>
          </a:p>
          <a:p>
            <a:pPr marL="457200" marR="0" lvl="0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fi-F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presidentti tai jäsenjohtaja ottaa vastaan lionslupauksen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fi-F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kummi seisoo uuden jäsenen rinnalla ja kiinnittää lionspinssin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fi-F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kummi antaa kummilupauksen ja saa kummin pinssin</a:t>
            </a:r>
            <a:endParaRPr/>
          </a:p>
          <a:p>
            <a:pPr marL="457200" marR="0" lvl="0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fi-F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kummi sytyttää kynttilän uuden jäsenen istumapaikalle</a:t>
            </a:r>
            <a:endParaRPr/>
          </a:p>
          <a:p>
            <a:pPr marL="457200" marR="0" lvl="0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fi-F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uudelle jäsenelle annetaan uuden jäsenen paketti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38"/>
          <p:cNvSpPr txBox="1">
            <a:spLocks noGrp="1"/>
          </p:cNvSpPr>
          <p:nvPr>
            <p:ph type="title"/>
          </p:nvPr>
        </p:nvSpPr>
        <p:spPr>
          <a:xfrm>
            <a:off x="1026000" y="831600"/>
            <a:ext cx="10511481" cy="61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fi-FI"/>
              <a:t>Lionslupauksen malli</a:t>
            </a:r>
            <a:endParaRPr/>
          </a:p>
        </p:txBody>
      </p:sp>
      <p:sp>
        <p:nvSpPr>
          <p:cNvPr id="301" name="Google Shape;301;p38"/>
          <p:cNvSpPr txBox="1">
            <a:spLocks noGrp="1"/>
          </p:cNvSpPr>
          <p:nvPr>
            <p:ph type="body" idx="1"/>
          </p:nvPr>
        </p:nvSpPr>
        <p:spPr>
          <a:xfrm>
            <a:off x="852914" y="1649496"/>
            <a:ext cx="10206972" cy="32694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76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/>
          </a:p>
          <a:p>
            <a:pPr marL="228600" lvl="0" indent="-63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</a:pPr>
            <a:endParaRPr sz="2600"/>
          </a:p>
          <a:p>
            <a:pPr marL="228600" lvl="0" indent="-63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</a:pPr>
            <a:endParaRPr sz="2600"/>
          </a:p>
        </p:txBody>
      </p:sp>
      <p:sp>
        <p:nvSpPr>
          <p:cNvPr id="302" name="Google Shape;302;p38"/>
          <p:cNvSpPr txBox="1"/>
          <p:nvPr/>
        </p:nvSpPr>
        <p:spPr>
          <a:xfrm>
            <a:off x="1132114" y="1744892"/>
            <a:ext cx="10511480" cy="46215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fi-FI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Presidentti tai jäsenjohtaja vastaanottaa uuden jäsenen lupauksen.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fi-FI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”Koska olet ilmoittanut haluavasi liittyä jäseneksi tähän klubiin ja Lions Internationaliin, pyydän sinua vastaamaan kysymyksiini yksinkertaisesti sanomalla ”Lupaan”.</a:t>
            </a:r>
            <a:endParaRPr sz="3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fi-FI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Otatko vastaan jäsenyyden _______________ lionsklubissa ja Lions Internationalissa tietäen, että sinua kannustetaan osallistumaan klubin toimintaan?</a:t>
            </a:r>
            <a:br>
              <a:rPr lang="fi-FI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fi-FI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– </a:t>
            </a:r>
            <a:r>
              <a:rPr lang="fi-FI" sz="2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Lupaan</a:t>
            </a:r>
            <a:r>
              <a:rPr lang="fi-FI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–</a:t>
            </a:r>
            <a:endParaRPr sz="3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fi-FI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”Lupaatko parhaasi mukaan noudattaa lionsperiaatteita ja osallistua tapaamisiin ja aktiviteetteihin mahdollisuuksiesi mukaan?”</a:t>
            </a:r>
            <a:br>
              <a:rPr lang="fi-FI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fi-FI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– </a:t>
            </a:r>
            <a:r>
              <a:rPr lang="fi-FI" sz="2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Lupaan</a:t>
            </a:r>
            <a:r>
              <a:rPr lang="fi-FI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–</a:t>
            </a:r>
            <a:endParaRPr/>
          </a:p>
          <a:p>
            <a:pPr marL="0" marR="0" lvl="0" indent="0" algn="l" rtl="0">
              <a:lnSpc>
                <a:spcPct val="107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fi-FI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Olet nyt _______________  lionsklubin ja Lions Internationalin virallinen jäsen. Kummisi kiinnittää rintaasi nyt lionspinssin, joka osoittaa jäsenyytesi. ”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39"/>
          <p:cNvSpPr txBox="1">
            <a:spLocks noGrp="1"/>
          </p:cNvSpPr>
          <p:nvPr>
            <p:ph type="title"/>
          </p:nvPr>
        </p:nvSpPr>
        <p:spPr>
          <a:xfrm>
            <a:off x="1026000" y="831600"/>
            <a:ext cx="10511481" cy="61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fi-FI"/>
              <a:t>Kummilupauksen malli</a:t>
            </a:r>
            <a:endParaRPr/>
          </a:p>
        </p:txBody>
      </p:sp>
      <p:sp>
        <p:nvSpPr>
          <p:cNvPr id="309" name="Google Shape;309;p39"/>
          <p:cNvSpPr txBox="1">
            <a:spLocks noGrp="1"/>
          </p:cNvSpPr>
          <p:nvPr>
            <p:ph type="body" idx="1"/>
          </p:nvPr>
        </p:nvSpPr>
        <p:spPr>
          <a:xfrm>
            <a:off x="852914" y="1649496"/>
            <a:ext cx="10206972" cy="32694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76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/>
          </a:p>
          <a:p>
            <a:pPr marL="228600" lvl="0" indent="-63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</a:pPr>
            <a:endParaRPr sz="2600"/>
          </a:p>
          <a:p>
            <a:pPr marL="228600" lvl="0" indent="-63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</a:pPr>
            <a:endParaRPr sz="2600"/>
          </a:p>
        </p:txBody>
      </p:sp>
      <p:sp>
        <p:nvSpPr>
          <p:cNvPr id="310" name="Google Shape;310;p39"/>
          <p:cNvSpPr txBox="1"/>
          <p:nvPr/>
        </p:nvSpPr>
        <p:spPr>
          <a:xfrm>
            <a:off x="1132114" y="1744892"/>
            <a:ext cx="10511480" cy="46966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fi-FI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Presidentti tai jäsenjohtaja vastaanottaa kummin lupauksen.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fi-FI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”Haluan nyt pyytää kummia, lion __________, vastaamaan sanomalla ”Lupaan”. 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fi-FI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”Autat uutta jäsentä tuntemaan olonsa tervetulleeksi ja esittelet klubin jäsenet hänelle;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fi-FI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Annat uudelle jäsenelle tietoa klubista, sen virkailijoista ja toimintatavoista; 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fi-FI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Toimit uuden lionin mentoroivana kummina ja autat häntä löytämään vastaukset kaikkiin esiin nouseviin kysymyksiin;”</a:t>
            </a:r>
            <a:br>
              <a:rPr lang="fi-FI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fi-FI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– </a:t>
            </a:r>
            <a:r>
              <a:rPr lang="fi-FI" sz="2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Lupaan</a:t>
            </a:r>
            <a:r>
              <a:rPr lang="fi-FI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–</a:t>
            </a:r>
            <a:endParaRPr sz="3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fi-FI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Loppusanat: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fi-FI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”Lion ________________ (lisää uuden jäsenen nimi), kanna tunnustamme ylpeästi, sillä se kuvaa jäsenyyttäsi </a:t>
            </a:r>
            <a:r>
              <a:rPr lang="fi-FI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i-FI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maailman suurimmassa palveluklubijärjestössä, Käytä pinssiä myös  lionstilaisuuksien ulkopuolella ja kerro toiminnastamme ja palvelustamme muille. </a:t>
            </a:r>
            <a:br>
              <a:rPr lang="fi-FI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fi-FI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Onnittelemme sinua ja toivotamme sinut tervetulleeksi klubiimme ja Lions Internationaliin.”</a:t>
            </a:r>
            <a:endParaRPr sz="3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LIONS2024">
  <a:themeElements>
    <a:clrScheme name="Mukautettu 1">
      <a:dk1>
        <a:srgbClr val="000000"/>
      </a:dk1>
      <a:lt1>
        <a:srgbClr val="FFFFFF"/>
      </a:lt1>
      <a:dk2>
        <a:srgbClr val="00338D"/>
      </a:dk2>
      <a:lt2>
        <a:srgbClr val="EBB700"/>
      </a:lt2>
      <a:accent1>
        <a:srgbClr val="55565A"/>
      </a:accent1>
      <a:accent2>
        <a:srgbClr val="407CCA"/>
      </a:accent2>
      <a:accent3>
        <a:srgbClr val="7A2582"/>
      </a:accent3>
      <a:accent4>
        <a:srgbClr val="0D2240"/>
      </a:accent4>
      <a:accent5>
        <a:srgbClr val="00AB68"/>
      </a:accent5>
      <a:accent6>
        <a:srgbClr val="FF5B35"/>
      </a:accent6>
      <a:hlink>
        <a:srgbClr val="00338D"/>
      </a:hlink>
      <a:folHlink>
        <a:srgbClr val="EBB7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White Page Number">
  <a:themeElements>
    <a:clrScheme name="Lions Club International">
      <a:dk1>
        <a:srgbClr val="33373B"/>
      </a:dk1>
      <a:lt1>
        <a:srgbClr val="FFFFFF"/>
      </a:lt1>
      <a:dk2>
        <a:srgbClr val="002F87"/>
      </a:dk2>
      <a:lt2>
        <a:srgbClr val="FFD000"/>
      </a:lt2>
      <a:accent1>
        <a:srgbClr val="FFC000"/>
      </a:accent1>
      <a:accent2>
        <a:srgbClr val="D9D9D9"/>
      </a:accent2>
      <a:accent3>
        <a:srgbClr val="00A7DC"/>
      </a:accent3>
      <a:accent4>
        <a:srgbClr val="F65126"/>
      </a:accent4>
      <a:accent5>
        <a:srgbClr val="00AF66"/>
      </a:accent5>
      <a:accent6>
        <a:srgbClr val="000000"/>
      </a:accent6>
      <a:hlink>
        <a:srgbClr val="C3C3C3"/>
      </a:hlink>
      <a:folHlink>
        <a:srgbClr val="D9D9D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ukautettu suunnittelumalli">
  <a:themeElements>
    <a:clrScheme name="testaus250420">
      <a:dk1>
        <a:srgbClr val="153F82"/>
      </a:dk1>
      <a:lt1>
        <a:srgbClr val="FFFFFF"/>
      </a:lt1>
      <a:dk2>
        <a:srgbClr val="153F82"/>
      </a:dk2>
      <a:lt2>
        <a:srgbClr val="FFFFFF"/>
      </a:lt2>
      <a:accent1>
        <a:srgbClr val="EBC318"/>
      </a:accent1>
      <a:accent2>
        <a:srgbClr val="FF5C35"/>
      </a:accent2>
      <a:accent3>
        <a:srgbClr val="55565A"/>
      </a:accent3>
      <a:accent4>
        <a:srgbClr val="00AC69"/>
      </a:accent4>
      <a:accent5>
        <a:srgbClr val="407CCA"/>
      </a:accent5>
      <a:accent6>
        <a:srgbClr val="71AE4B"/>
      </a:accent6>
      <a:hlink>
        <a:srgbClr val="0563C1"/>
      </a:hlink>
      <a:folHlink>
        <a:srgbClr val="7A268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d773049-2397-47ae-bae8-d9c833c883d7">
      <Terms xmlns="http://schemas.microsoft.com/office/infopath/2007/PartnerControls"/>
    </lcf76f155ced4ddcb4097134ff3c332f>
    <TaxCatchAll xmlns="cbbc4c3a-28b4-4d17-b0d9-dee064906944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BECAE5223D3C6489ECECD68F557C86B" ma:contentTypeVersion="19" ma:contentTypeDescription="Create a new document." ma:contentTypeScope="" ma:versionID="ec222efc28beb4b67e86736e41acf0b8">
  <xsd:schema xmlns:xsd="http://www.w3.org/2001/XMLSchema" xmlns:xs="http://www.w3.org/2001/XMLSchema" xmlns:p="http://schemas.microsoft.com/office/2006/metadata/properties" xmlns:ns2="cbbc4c3a-28b4-4d17-b0d9-dee064906944" xmlns:ns3="ed773049-2397-47ae-bae8-d9c833c883d7" targetNamespace="http://schemas.microsoft.com/office/2006/metadata/properties" ma:root="true" ma:fieldsID="73998a48405fa458af256baeed0bea71" ns2:_="" ns3:_="">
    <xsd:import namespace="cbbc4c3a-28b4-4d17-b0d9-dee064906944"/>
    <xsd:import namespace="ed773049-2397-47ae-bae8-d9c833c883d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bbc4c3a-28b4-4d17-b0d9-dee06490694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2d3a459-d2e5-4106-b177-41b40fa8795f}" ma:internalName="TaxCatchAll" ma:showField="CatchAllData" ma:web="cbbc4c3a-28b4-4d17-b0d9-dee06490694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773049-2397-47ae-bae8-d9c833c883d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d9a226a7-6979-47c5-990e-7783f871609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1A816C2-12AE-43D5-8373-6CF198E9E396}">
  <ds:schemaRefs>
    <ds:schemaRef ds:uri="http://schemas.microsoft.com/office/2006/metadata/properties"/>
    <ds:schemaRef ds:uri="http://schemas.microsoft.com/office/infopath/2007/PartnerControls"/>
    <ds:schemaRef ds:uri="ed773049-2397-47ae-bae8-d9c833c883d7"/>
    <ds:schemaRef ds:uri="cbbc4c3a-28b4-4d17-b0d9-dee064906944"/>
  </ds:schemaRefs>
</ds:datastoreItem>
</file>

<file path=customXml/itemProps2.xml><?xml version="1.0" encoding="utf-8"?>
<ds:datastoreItem xmlns:ds="http://schemas.openxmlformats.org/officeDocument/2006/customXml" ds:itemID="{E9C1B16E-C0B6-44CE-BBD0-ED4A55396BA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CD26424-F53F-4A00-B285-3920E712032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bbc4c3a-28b4-4d17-b0d9-dee064906944"/>
    <ds:schemaRef ds:uri="ed773049-2397-47ae-bae8-d9c833c883d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623</Words>
  <Application>Microsoft Office PowerPoint</Application>
  <PresentationFormat>Bredbild</PresentationFormat>
  <Paragraphs>134</Paragraphs>
  <Slides>10</Slides>
  <Notes>10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3</vt:i4>
      </vt:variant>
      <vt:variant>
        <vt:lpstr>Bildrubriker</vt:lpstr>
      </vt:variant>
      <vt:variant>
        <vt:i4>10</vt:i4>
      </vt:variant>
    </vt:vector>
  </HeadingPairs>
  <TitlesOfParts>
    <vt:vector size="19" baseType="lpstr">
      <vt:lpstr>Calibri</vt:lpstr>
      <vt:lpstr>Helvetica Neue</vt:lpstr>
      <vt:lpstr>Quattrocento Sans</vt:lpstr>
      <vt:lpstr>Open Sans</vt:lpstr>
      <vt:lpstr>Arial Narrow</vt:lpstr>
      <vt:lpstr>Arial</vt:lpstr>
      <vt:lpstr>LIONS2024</vt:lpstr>
      <vt:lpstr>2_White Page Number</vt:lpstr>
      <vt:lpstr>Mukautettu suunnittelumalli</vt:lpstr>
      <vt:lpstr>PowerPoint-presentation</vt:lpstr>
      <vt:lpstr>Kummi ja klubin jatkuvuus</vt:lpstr>
      <vt:lpstr>Kummi tukee uutta jäsentä</vt:lpstr>
      <vt:lpstr>Kummi tukee uutta jäsentä</vt:lpstr>
      <vt:lpstr>PowerPoint-presentation</vt:lpstr>
      <vt:lpstr>PowerPoint-presentation</vt:lpstr>
      <vt:lpstr>Jäseneksiottotilaisuus</vt:lpstr>
      <vt:lpstr>Lionslupauksen malli</vt:lpstr>
      <vt:lpstr>Kummilupauksen malli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Omistaja</dc:creator>
  <cp:lastModifiedBy>Tor-Erik Backström</cp:lastModifiedBy>
  <cp:revision>1</cp:revision>
  <dcterms:modified xsi:type="dcterms:W3CDTF">2025-06-28T05:31:38Z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0x0101001BECAE5223D3C6489ECECD68F557C86B</vt:lpwstr>
  </property>
</Properties>
</file>